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" y="2559050"/>
            <a:ext cx="52006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590" y="2991485"/>
            <a:ext cx="62579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00200"/>
            <a:ext cx="116014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0314" y="3902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3439" y="3902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0524" y="3902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004" y="3902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7189" y="46715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9204" y="46715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10744" y="46715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33449" y="3947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33879" y="3947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97479" y="3947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51554" y="3947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43094" y="3947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11190" y="4671695"/>
            <a:ext cx="17462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59265" y="3902710"/>
            <a:ext cx="17462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21800" y="4578350"/>
            <a:ext cx="17462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1666875"/>
            <a:ext cx="108775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0034" y="40994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56364" y="4127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8970" y="2345690"/>
            <a:ext cx="2121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7264" y="31240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1909" y="3096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72909" y="31240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7860" y="4099560"/>
            <a:ext cx="10153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12505" y="4071620"/>
            <a:ext cx="10153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50830" y="4071620"/>
            <a:ext cx="51816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98970" y="4652645"/>
            <a:ext cx="246888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1458595"/>
            <a:ext cx="10953750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78714" y="2955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48764" y="2917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9104" y="2955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6619" y="30116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7165" y="3593465"/>
            <a:ext cx="6489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5155" y="4850130"/>
            <a:ext cx="686435" cy="75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2475865"/>
            <a:ext cx="11049000" cy="2019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12010" y="3188970"/>
            <a:ext cx="396240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4025" y="3189605"/>
            <a:ext cx="2933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0930" y="3188970"/>
            <a:ext cx="2933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3735" y="3189605"/>
            <a:ext cx="2933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3560" y="3996055"/>
            <a:ext cx="2933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4940" y="3986530"/>
            <a:ext cx="2933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40315" y="3996055"/>
            <a:ext cx="35877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31220" y="3996055"/>
            <a:ext cx="2933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2025-08-26T12:35:03Z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