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34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3100070"/>
            <a:ext cx="6619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2085975"/>
            <a:ext cx="112776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1540" y="3067050"/>
            <a:ext cx="1322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4850" y="3001010"/>
            <a:ext cx="16427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0420" y="3001010"/>
            <a:ext cx="16427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6285" y="3001010"/>
            <a:ext cx="16427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800" y="4309745"/>
            <a:ext cx="81089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91660" y="4157980"/>
            <a:ext cx="176593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3905" y="4157980"/>
            <a:ext cx="176593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95790" y="4157980"/>
            <a:ext cx="176593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38045"/>
            <a:ext cx="1152525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6789" y="2878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2570" y="2878455"/>
            <a:ext cx="196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4489" y="2878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0270" y="2878455"/>
            <a:ext cx="196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7424" y="3577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3205" y="3577590"/>
            <a:ext cx="196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1619" y="35679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77400" y="3568065"/>
            <a:ext cx="196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8059" y="4239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3840" y="4239260"/>
            <a:ext cx="196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86529" y="4265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92310" y="4265295"/>
            <a:ext cx="196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33245"/>
            <a:ext cx="1163955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09465" y="183324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465" y="3893820"/>
            <a:ext cx="4733290" cy="145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376170"/>
            <a:ext cx="11630025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2953385"/>
            <a:ext cx="6076315" cy="146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790700"/>
            <a:ext cx="116681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3162300"/>
            <a:ext cx="4280535" cy="205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2025-08-26T10:21:09Z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