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2957195"/>
            <a:ext cx="42386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408430"/>
            <a:ext cx="11420475" cy="5174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1890" y="3696335"/>
            <a:ext cx="55499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2210" y="3696335"/>
            <a:ext cx="89217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3835" y="3696335"/>
            <a:ext cx="89217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4380" y="3696335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1100" y="4803140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7435" y="4896485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24475" y="5525135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2700" y="5534025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55210" y="6190615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63885" y="6153150"/>
            <a:ext cx="74168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752600"/>
            <a:ext cx="11753850" cy="3352800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3704590" y="3753485"/>
            <a:ext cx="485775" cy="47561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04590" y="4457065"/>
            <a:ext cx="485775" cy="47561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101330" y="3753485"/>
            <a:ext cx="485775" cy="47561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094345" y="4457065"/>
            <a:ext cx="485775" cy="47561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94645" y="3735705"/>
            <a:ext cx="485775" cy="47561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523220" y="4457065"/>
            <a:ext cx="485775" cy="47561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" y="1776095"/>
            <a:ext cx="1112520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7955" y="3639820"/>
            <a:ext cx="9174480" cy="1033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990725"/>
            <a:ext cx="1170622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3724275"/>
            <a:ext cx="4737735" cy="142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2025-08-26T09:56:32Z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