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4325" y="3071495"/>
            <a:ext cx="39433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" y="1689735"/>
            <a:ext cx="1099185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55589" y="2514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96409" y="3423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7949" y="34142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6879" y="4136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7044" y="4903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86219" y="4903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511300"/>
            <a:ext cx="105727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3730625"/>
            <a:ext cx="10477500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809" y="1426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5289" y="2389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5719" y="2389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7104" y="2389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8135" y="3121025"/>
            <a:ext cx="30092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4584" y="54843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7909" y="6140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48974" y="6140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30989" y="6140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87009" y="5390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42869" y="6215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34409" y="6215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44364" y="6215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55" y="1716405"/>
            <a:ext cx="1052512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5065" y="5196205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9345" y="5196205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3645" y="5196205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1905" y="5196205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2627630"/>
            <a:ext cx="9801225" cy="1847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6949" y="3686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8964" y="3658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7969" y="3686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2025-08-26T08:58:46Z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