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5" r:id="rId4"/>
    <p:sldId id="326" r:id="rId5"/>
    <p:sldId id="327" r:id="rId6"/>
    <p:sldId id="32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" y="2649220"/>
            <a:ext cx="45910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5" y="3016250"/>
            <a:ext cx="65151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395220"/>
            <a:ext cx="11534775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48905" y="2983230"/>
            <a:ext cx="667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2040" y="4065905"/>
            <a:ext cx="4241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3865" y="3962400"/>
            <a:ext cx="5461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501140"/>
            <a:ext cx="1053465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37034" y="3760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24779" y="3760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6029" y="6019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57655"/>
            <a:ext cx="1149667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1605" y="2251710"/>
            <a:ext cx="71564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1685" y="3723005"/>
            <a:ext cx="71564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4665" y="4464050"/>
            <a:ext cx="71564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495" y="4360545"/>
            <a:ext cx="24777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471420"/>
            <a:ext cx="11506200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50055" y="3230245"/>
            <a:ext cx="53594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5020" y="3839845"/>
            <a:ext cx="53594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