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081020"/>
            <a:ext cx="51816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" y="1775460"/>
            <a:ext cx="109156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74410" y="2637155"/>
            <a:ext cx="36830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7060" y="2636520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5425" y="2636520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4410" y="3335655"/>
            <a:ext cx="36830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7060" y="3335020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5425" y="3335020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1765" y="3335655"/>
            <a:ext cx="36830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24415" y="3335020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12780" y="3335020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51220" y="4441190"/>
            <a:ext cx="36830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33870" y="4440555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2235" y="4440555"/>
            <a:ext cx="3206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685290"/>
            <a:ext cx="117062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88235" y="3382645"/>
            <a:ext cx="35814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3800" y="4507230"/>
            <a:ext cx="47999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2114550"/>
            <a:ext cx="117252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655" y="3123565"/>
            <a:ext cx="6652260" cy="169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88225" y="4347210"/>
            <a:ext cx="145478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52575"/>
            <a:ext cx="116300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4333240"/>
            <a:ext cx="4299585" cy="1153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72150" y="4191635"/>
            <a:ext cx="5944235" cy="123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2884170"/>
            <a:ext cx="9324975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3476625"/>
            <a:ext cx="402526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2025-08-26T12:30:08Z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