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9050" y="3081020"/>
            <a:ext cx="45339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185" y="1333500"/>
            <a:ext cx="10515600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85" y="4485640"/>
            <a:ext cx="9705975" cy="1924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9325" y="3386455"/>
            <a:ext cx="35096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2210" y="2148840"/>
            <a:ext cx="18415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32350" y="3884295"/>
            <a:ext cx="18415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64730" y="2682875"/>
            <a:ext cx="18415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89800" y="3386455"/>
            <a:ext cx="18415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91865" y="5186680"/>
            <a:ext cx="7035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21750" y="5939155"/>
            <a:ext cx="7035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" y="1857375"/>
            <a:ext cx="11791950" cy="3143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7050" y="3230880"/>
            <a:ext cx="7532370" cy="2065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2143125"/>
            <a:ext cx="11706225" cy="2571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7685" y="3582670"/>
            <a:ext cx="3453765" cy="1445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650" y="1843405"/>
            <a:ext cx="11782425" cy="3171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5485" y="3230880"/>
            <a:ext cx="7336155" cy="2252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2025-08-26T10:26:21Z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