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39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6320" y="3128645"/>
            <a:ext cx="50387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43990"/>
            <a:ext cx="11610975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40305" y="3395980"/>
            <a:ext cx="2280920" cy="212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1954" y="59841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4090" y="6077585"/>
            <a:ext cx="264795" cy="2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5734" y="59841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8859" y="59841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0215" y="5946140"/>
            <a:ext cx="54610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04869" y="59930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87005" y="6042025"/>
            <a:ext cx="264795" cy="2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38649" y="59752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1774" y="59841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03130" y="5981700"/>
            <a:ext cx="54610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42250" y="3395980"/>
            <a:ext cx="2693670" cy="129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730" y="1607820"/>
            <a:ext cx="1165860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325" y="3230880"/>
            <a:ext cx="3199765" cy="976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1245" y="4860290"/>
            <a:ext cx="3199765" cy="976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24075"/>
            <a:ext cx="1163955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6315" y="3780155"/>
            <a:ext cx="4700270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1010" y="3667125"/>
            <a:ext cx="5037455" cy="1437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31645"/>
            <a:ext cx="1158240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1315" y="3457575"/>
            <a:ext cx="33127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7495" y="4592320"/>
            <a:ext cx="33127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