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19120" y="3157220"/>
            <a:ext cx="5953125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7660" y="1598295"/>
            <a:ext cx="11687175" cy="4152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771900" y="2242820"/>
            <a:ext cx="546100" cy="574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240530" y="2974340"/>
            <a:ext cx="546100" cy="574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25800" y="4512945"/>
            <a:ext cx="546100" cy="574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83905" y="4475480"/>
            <a:ext cx="546100" cy="574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32325" y="5177155"/>
            <a:ext cx="761365" cy="574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8615" y="1962150"/>
            <a:ext cx="11134725" cy="2933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11935" y="3011805"/>
            <a:ext cx="283845" cy="331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138295" y="3011805"/>
            <a:ext cx="283845" cy="331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71535" y="3011805"/>
            <a:ext cx="302260" cy="331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3145" y="4427220"/>
            <a:ext cx="545465" cy="467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23585" y="4427855"/>
            <a:ext cx="545465" cy="467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3205" y="1407795"/>
            <a:ext cx="11706225" cy="3400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405" y="5139690"/>
            <a:ext cx="8905875" cy="1057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501130" y="2129790"/>
            <a:ext cx="441960" cy="546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70470" y="3536950"/>
            <a:ext cx="441960" cy="546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60795" y="5721985"/>
            <a:ext cx="3311525" cy="546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" y="1737995"/>
            <a:ext cx="11649075" cy="3381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328920" y="1557655"/>
            <a:ext cx="508635" cy="686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372610" y="2336165"/>
            <a:ext cx="1023620" cy="686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72310" y="3227070"/>
            <a:ext cx="1023620" cy="686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57065" y="3883660"/>
            <a:ext cx="1023620" cy="686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17495" y="4570095"/>
            <a:ext cx="1023620" cy="686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2025-08-26T12:32:04Z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