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995" y="3100070"/>
            <a:ext cx="56673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28775"/>
            <a:ext cx="1165860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41670" y="2148205"/>
            <a:ext cx="69659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6185" y="2711450"/>
            <a:ext cx="69659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0620" y="3302635"/>
            <a:ext cx="69659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2055" y="3714750"/>
            <a:ext cx="170878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0575" y="4849495"/>
            <a:ext cx="9969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6255" y="4812030"/>
            <a:ext cx="9969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070100"/>
            <a:ext cx="10420350" cy="2905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4665" y="4023995"/>
            <a:ext cx="49911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22240" y="4051935"/>
            <a:ext cx="49911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0240" y="4080510"/>
            <a:ext cx="49911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485" y="4652645"/>
            <a:ext cx="174625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81150"/>
            <a:ext cx="11610975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56560" y="3995420"/>
            <a:ext cx="37719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9750" y="4652010"/>
            <a:ext cx="37719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7870" y="4652010"/>
            <a:ext cx="37719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58525" y="3995420"/>
            <a:ext cx="37719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583055"/>
            <a:ext cx="11649075" cy="4391025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2298700" y="2289175"/>
            <a:ext cx="38989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5543550" y="2251710"/>
            <a:ext cx="38989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0176510" y="2289175"/>
            <a:ext cx="38989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3686810" y="2954655"/>
            <a:ext cx="38989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8507095" y="2935605"/>
            <a:ext cx="38989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89940" y="4596765"/>
            <a:ext cx="4118610" cy="1377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WPS 演示</Application>
  <PresentationFormat>宽屏</PresentationFormat>
  <Paragraphs>10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