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3109595"/>
            <a:ext cx="3771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589405"/>
            <a:ext cx="1085850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43810" y="231711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90800" y="305816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8755" y="226060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8895" y="305816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7185" y="226060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4315" y="305816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9840" y="442722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22170" y="514667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1120" y="442722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5080" y="520573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52280" y="4427220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5215" y="5146675"/>
            <a:ext cx="5549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209800"/>
            <a:ext cx="11553825" cy="243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2814320"/>
            <a:ext cx="6304280" cy="214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88745"/>
            <a:ext cx="89630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90" y="4751705"/>
            <a:ext cx="998220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5345" y="2551430"/>
            <a:ext cx="5245100" cy="208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8615" y="4126230"/>
            <a:ext cx="3575685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5356860"/>
            <a:ext cx="4025265" cy="111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28495"/>
            <a:ext cx="11630025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71405" y="1838960"/>
            <a:ext cx="733425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0090" y="2645410"/>
            <a:ext cx="733425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