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4845" y="3052445"/>
            <a:ext cx="57816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360" y="1698625"/>
            <a:ext cx="10963275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37080" y="2261235"/>
            <a:ext cx="1417955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19320" y="2205355"/>
            <a:ext cx="1080135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5700" y="2955290"/>
            <a:ext cx="939165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9455" y="2863215"/>
            <a:ext cx="1360805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09635" y="2863215"/>
            <a:ext cx="90170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72945" y="4223385"/>
            <a:ext cx="90170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16430" y="4954270"/>
            <a:ext cx="90170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46015" y="4223385"/>
            <a:ext cx="90170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89500" y="4954270"/>
            <a:ext cx="90170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62570" y="4223385"/>
            <a:ext cx="90170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06055" y="4954270"/>
            <a:ext cx="90170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54055" y="4223385"/>
            <a:ext cx="90170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97540" y="4954270"/>
            <a:ext cx="90170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410065" y="2205355"/>
            <a:ext cx="138811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947545"/>
            <a:ext cx="11287125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2384" y="44182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62814" y="43902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2294" y="43902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6904" y="4416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0504" y="4416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40144" y="44080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" y="1481455"/>
            <a:ext cx="881062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3675" y="1661160"/>
            <a:ext cx="2447925" cy="3800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375" y="4029075"/>
            <a:ext cx="8391525" cy="2371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5065" y="2814320"/>
            <a:ext cx="4307205" cy="1105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630" y="5295265"/>
            <a:ext cx="4307205" cy="1105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309495"/>
            <a:ext cx="11515725" cy="2238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92960" y="3526790"/>
            <a:ext cx="51816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9595" y="4004945"/>
            <a:ext cx="51816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3690" y="3039110"/>
            <a:ext cx="51816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3550" y="4004945"/>
            <a:ext cx="51816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48140" y="3039110"/>
            <a:ext cx="51816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60535" y="4004945"/>
            <a:ext cx="51816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2025-08-26T10:13:54Z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