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1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3067050"/>
            <a:ext cx="50196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781175"/>
            <a:ext cx="1137285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3120" y="2946400"/>
            <a:ext cx="79946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3045" y="3499485"/>
            <a:ext cx="139954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3045" y="4297680"/>
            <a:ext cx="139954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3245" y="2890520"/>
            <a:ext cx="68643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0990" y="3517900"/>
            <a:ext cx="152082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6050" y="4316095"/>
            <a:ext cx="167576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1505" y="2890520"/>
            <a:ext cx="68643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9250" y="3517900"/>
            <a:ext cx="152082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4310" y="4316095"/>
            <a:ext cx="167576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59570" y="2890520"/>
            <a:ext cx="68643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9570" y="3499485"/>
            <a:ext cx="152082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2453005"/>
            <a:ext cx="10058400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8980" y="321818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8980" y="386969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635" y="321818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1220" y="407162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0450" y="333375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7440" y="4130675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1405" y="333375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0295" y="4071620"/>
            <a:ext cx="57404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673225"/>
            <a:ext cx="1100137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3500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7890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8795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1730" y="5553075"/>
            <a:ext cx="1943100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3830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8220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09125" y="4755515"/>
            <a:ext cx="36830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26500" y="5553075"/>
            <a:ext cx="1943100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1332865"/>
            <a:ext cx="11639550" cy="53257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31565" y="2054860"/>
            <a:ext cx="5930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2080" y="2842260"/>
            <a:ext cx="5930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5915" y="2054860"/>
            <a:ext cx="5930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7975" y="2842260"/>
            <a:ext cx="5930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335" y="4961255"/>
            <a:ext cx="2863215" cy="1202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5585" y="4006215"/>
            <a:ext cx="2359025" cy="46228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1210" y="6163310"/>
            <a:ext cx="2318385" cy="46228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59210" y="4006215"/>
            <a:ext cx="521335" cy="208978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0990" y="4517390"/>
            <a:ext cx="468630" cy="208978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1" grpId="0" bldLvl="0" animBg="1"/>
      <p:bldP spid="9" grpId="0" bldLvl="0" animBg="1"/>
      <p:bldP spid="10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2025-08-26T12:36:43Z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