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37" r:id="rId9"/>
    <p:sldId id="338" r:id="rId10"/>
    <p:sldId id="339" r:id="rId11"/>
    <p:sldId id="329" r:id="rId12"/>
    <p:sldId id="330" r:id="rId13"/>
    <p:sldId id="331" r:id="rId14"/>
    <p:sldId id="332" r:id="rId15"/>
    <p:sldId id="333" r:id="rId16"/>
    <p:sldId id="334" r:id="rId17"/>
    <p:sldId id="340" r:id="rId18"/>
    <p:sldId id="341" r:id="rId19"/>
    <p:sldId id="34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2900045"/>
            <a:ext cx="1159065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2787015"/>
            <a:ext cx="8343900" cy="1743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9945" y="402272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1330" y="402272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0015" y="402272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020" y="402272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6120" y="404431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5915" y="402272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4445" y="404431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84085" y="404431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12455" y="4044315"/>
            <a:ext cx="356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42770"/>
            <a:ext cx="1127760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1725295"/>
            <a:ext cx="92583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7549" y="2994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8674" y="303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2039" y="303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1944" y="4488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1309" y="5071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03069" y="4488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32609" y="5071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5969" y="4488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6434" y="5071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90585" y="4548505"/>
            <a:ext cx="5346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20430" y="5101590"/>
            <a:ext cx="5346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2091055"/>
            <a:ext cx="1005840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5015" y="3489325"/>
            <a:ext cx="1513205" cy="138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51525" y="3479800"/>
            <a:ext cx="2333625" cy="138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8995" y="3904615"/>
            <a:ext cx="2104390" cy="573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71650"/>
            <a:ext cx="112966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3232785"/>
            <a:ext cx="10334625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9700" y="3882390"/>
            <a:ext cx="4737100" cy="104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948180"/>
            <a:ext cx="1069657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090" y="3321050"/>
            <a:ext cx="6090920" cy="171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2280920"/>
            <a:ext cx="10715625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3645" y="3607435"/>
            <a:ext cx="4737100" cy="96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781810"/>
            <a:ext cx="1030605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7100" y="3113405"/>
            <a:ext cx="9076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7100" y="4986020"/>
            <a:ext cx="4271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824355"/>
            <a:ext cx="1037272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3495" y="2411730"/>
            <a:ext cx="4589145" cy="94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4120" y="4280535"/>
            <a:ext cx="2631440" cy="94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62100"/>
            <a:ext cx="1127760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29059" y="2974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3994" y="2994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4860" y="2312670"/>
            <a:ext cx="27787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5175" y="2915920"/>
            <a:ext cx="15919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4100" y="3578225"/>
            <a:ext cx="15919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8415" y="3558540"/>
            <a:ext cx="2338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13835" y="4231005"/>
            <a:ext cx="5740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19720" y="4290695"/>
            <a:ext cx="5740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83665" y="4824730"/>
            <a:ext cx="5740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1740535"/>
            <a:ext cx="107061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8169" y="3044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4579" y="3696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8674" y="4903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1434" y="55256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685" y="3632835"/>
            <a:ext cx="167195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100" y="4252595"/>
            <a:ext cx="167195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6" grpId="0" bldLvl="0" animBg="1"/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456690"/>
            <a:ext cx="10677525" cy="51904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2424" y="2104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2699" y="30047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5494" y="304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1844" y="3924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0424" y="51109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5159" y="56748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6335" y="6169660"/>
            <a:ext cx="71247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" y="1508760"/>
            <a:ext cx="112776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" y="2051685"/>
            <a:ext cx="934402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0499" y="2134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207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7374" y="5445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715770"/>
            <a:ext cx="106680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2309" y="2252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13259" y="4002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957705"/>
            <a:ext cx="113061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9529" y="3231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7334" y="3884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0014" y="4437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5529" y="33304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3809" y="3884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6164" y="4437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38854" y="3231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1059" y="3884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82009" y="4437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18579" y="3231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74814" y="3884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19214" y="4504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215" y="1687830"/>
            <a:ext cx="1052512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8055" y="2480945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8215" y="3241040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7855" y="3240405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2810" y="2480945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6940" y="3241040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0080" y="2480945"/>
            <a:ext cx="3765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9285" y="3240405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75905" y="3240405"/>
            <a:ext cx="3270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97620" y="3275330"/>
            <a:ext cx="2453005" cy="30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99870" y="4730115"/>
            <a:ext cx="196850" cy="31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85240" y="5464810"/>
            <a:ext cx="228600" cy="30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79265" y="4720590"/>
            <a:ext cx="26924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98975" y="5464810"/>
            <a:ext cx="227965" cy="269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06310" y="4720590"/>
            <a:ext cx="23749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04430" y="5464810"/>
            <a:ext cx="23749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" y="1570990"/>
            <a:ext cx="112490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55" y="2393950"/>
            <a:ext cx="833437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6634" y="481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8534" y="40137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5954" y="481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6229" y="481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1709" y="481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1984" y="481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2574" y="481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2025-08-26T13:07:38Z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