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1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52470" y="3143250"/>
            <a:ext cx="5686425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425575"/>
            <a:ext cx="11591925" cy="4800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70965" y="2176145"/>
            <a:ext cx="640080" cy="554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422900" y="2054225"/>
            <a:ext cx="640080" cy="554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56140" y="2054225"/>
            <a:ext cx="1024255" cy="676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24965" y="2832735"/>
            <a:ext cx="640080" cy="554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775960" y="2731135"/>
            <a:ext cx="1530985" cy="656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83370" y="2832735"/>
            <a:ext cx="640080" cy="554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782820" y="5671185"/>
            <a:ext cx="640080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711825" y="5671185"/>
            <a:ext cx="640080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790055" y="5671185"/>
            <a:ext cx="640080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821295" y="5671185"/>
            <a:ext cx="640080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890635" y="5671185"/>
            <a:ext cx="640080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932035" y="5671185"/>
            <a:ext cx="640080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869930" y="5671185"/>
            <a:ext cx="640080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9255" y="1750060"/>
            <a:ext cx="9277350" cy="4019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304439" y="264529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895465" y="2673350"/>
            <a:ext cx="283845" cy="293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74414" y="262179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38014" y="264529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41565" y="3310890"/>
            <a:ext cx="169100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211729" y="43991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802755" y="4427220"/>
            <a:ext cx="283845" cy="293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281704" y="437566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198644" y="43902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348855" y="5064760"/>
            <a:ext cx="216916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285" y="2038350"/>
            <a:ext cx="11591925" cy="2781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99465" y="3695700"/>
            <a:ext cx="6014085" cy="1231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2004695"/>
            <a:ext cx="11620500" cy="2847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829425" y="2739390"/>
            <a:ext cx="1042670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2025-08-26T10:05:35Z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