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3157220"/>
            <a:ext cx="45339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118995"/>
            <a:ext cx="113347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2175" y="2307590"/>
            <a:ext cx="5645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04860" y="3058160"/>
            <a:ext cx="56451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905635"/>
            <a:ext cx="1065847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31995" y="4389755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0350" y="4417695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3040" y="5243195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1395" y="5233670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" y="1456690"/>
            <a:ext cx="116300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" y="4747895"/>
            <a:ext cx="8686800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6700" y="4418330"/>
            <a:ext cx="2800350" cy="1743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53944" y="2992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3564" y="37616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9000" y="3724275"/>
            <a:ext cx="1633855" cy="52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6160" y="4747895"/>
            <a:ext cx="69659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7190" y="5438775"/>
            <a:ext cx="69659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892300"/>
            <a:ext cx="87153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" y="3571875"/>
            <a:ext cx="9191625" cy="222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0289" y="36955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59810" y="5314950"/>
            <a:ext cx="1356995" cy="43307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9840" y="5314950"/>
            <a:ext cx="1356995" cy="43307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1295" y="5314950"/>
            <a:ext cx="1356995" cy="43307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1800" y="5314950"/>
            <a:ext cx="1356995" cy="43307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