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0" y="3143250"/>
            <a:ext cx="49530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871345"/>
            <a:ext cx="11401425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99005" y="2859405"/>
            <a:ext cx="77406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99870" y="3483610"/>
            <a:ext cx="15398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195" y="4192270"/>
            <a:ext cx="15398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8800" y="2877820"/>
            <a:ext cx="75501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4490" y="3502025"/>
            <a:ext cx="15398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7815" y="4210685"/>
            <a:ext cx="15398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50990" y="2877820"/>
            <a:ext cx="6985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92595" y="3502025"/>
            <a:ext cx="15398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25920" y="4210685"/>
            <a:ext cx="15398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36530" y="2877820"/>
            <a:ext cx="101981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70720" y="3502025"/>
            <a:ext cx="15398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04045" y="4210685"/>
            <a:ext cx="15398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2005330"/>
            <a:ext cx="10791825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0165" y="4371340"/>
            <a:ext cx="38671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15160" y="4427855"/>
            <a:ext cx="255270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7125" y="4427855"/>
            <a:ext cx="255270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7075" y="4427855"/>
            <a:ext cx="340360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6710" y="4267835"/>
            <a:ext cx="481330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6555" y="4371340"/>
            <a:ext cx="38671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1550" y="4427855"/>
            <a:ext cx="255270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03515" y="4427855"/>
            <a:ext cx="255270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73465" y="4427855"/>
            <a:ext cx="340360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63100" y="4267835"/>
            <a:ext cx="481330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971675"/>
            <a:ext cx="11210925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6219" y="2859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66854" y="35965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9484" y="4258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6089" y="2859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6724" y="35965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9354" y="4258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35779" y="2859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36414" y="35965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89044" y="4258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52639" y="2859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53274" y="35965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05904" y="4258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35" y="2260600"/>
            <a:ext cx="8782050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98039" y="4427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06469" y="4427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4994" y="4427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" y="1824355"/>
            <a:ext cx="11725275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9430" y="3230880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06340" y="3230880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2280" y="3902075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6340" y="3911600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2280" y="4620260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6340" y="4553585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2025-08-26T12:38:06Z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