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6395" y="3071495"/>
            <a:ext cx="38385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320" y="1870710"/>
            <a:ext cx="11049000" cy="3267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96365" y="4003040"/>
            <a:ext cx="33972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75205" y="4003040"/>
            <a:ext cx="33972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5630" y="4003040"/>
            <a:ext cx="33972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4930" y="4709795"/>
            <a:ext cx="1577340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6865" y="4003040"/>
            <a:ext cx="33972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15705" y="4003040"/>
            <a:ext cx="33972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66605" y="4003040"/>
            <a:ext cx="40513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55430" y="4709795"/>
            <a:ext cx="1577340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1730375"/>
            <a:ext cx="11658600" cy="419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89100" y="4201795"/>
            <a:ext cx="150241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61945" y="3445510"/>
            <a:ext cx="54737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4860" y="3805555"/>
            <a:ext cx="518160" cy="1085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3020" y="4022090"/>
            <a:ext cx="1624330" cy="925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99075" y="3260090"/>
            <a:ext cx="452120" cy="151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55280" y="3260090"/>
            <a:ext cx="650240" cy="163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94475" y="3935730"/>
            <a:ext cx="155765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14055" y="3747770"/>
            <a:ext cx="1766570" cy="1200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80625" y="4202430"/>
            <a:ext cx="1143000" cy="541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20764" y="45515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890" y="2114550"/>
            <a:ext cx="9258300" cy="2628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664" y="18858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39795" y="2929890"/>
            <a:ext cx="710565" cy="462915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96530" y="2910840"/>
            <a:ext cx="502285" cy="64262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771650"/>
            <a:ext cx="11715750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93699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80280" y="3230880"/>
            <a:ext cx="23495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5889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7899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9945" y="3890010"/>
            <a:ext cx="2266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44600" y="4589145"/>
            <a:ext cx="2266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557145"/>
            <a:ext cx="11468100" cy="1743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59800" y="3192145"/>
            <a:ext cx="53784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89920" y="3060065"/>
            <a:ext cx="5378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1955" y="3865880"/>
            <a:ext cx="53784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2025-08-26T12:37:28Z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