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3"/>
    <p:sldId id="324" r:id="rId4"/>
    <p:sldId id="325" r:id="rId5"/>
    <p:sldId id="326" r:id="rId6"/>
    <p:sldId id="327" r:id="rId7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47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57600" y="2976245"/>
            <a:ext cx="4876800" cy="904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4340" y="1434465"/>
            <a:ext cx="10982325" cy="48768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027555" y="2195195"/>
            <a:ext cx="554990" cy="4432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794250" y="2185670"/>
            <a:ext cx="554990" cy="4432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213600" y="2195195"/>
            <a:ext cx="554990" cy="4432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514965" y="2195195"/>
            <a:ext cx="554990" cy="4432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186940" y="2879090"/>
            <a:ext cx="554990" cy="4432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639310" y="2879090"/>
            <a:ext cx="554990" cy="4432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429500" y="2888615"/>
            <a:ext cx="554990" cy="4432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393045" y="2888615"/>
            <a:ext cx="554990" cy="4432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027555" y="3507740"/>
            <a:ext cx="554990" cy="4432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794250" y="3498215"/>
            <a:ext cx="554990" cy="4432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7213600" y="3507740"/>
            <a:ext cx="554990" cy="4432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0514965" y="3507740"/>
            <a:ext cx="554990" cy="4432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1308206" y="5093219"/>
            <a:ext cx="432048" cy="396044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  <p:sp>
        <p:nvSpPr>
          <p:cNvPr id="16" name="椭圆 15"/>
          <p:cNvSpPr/>
          <p:nvPr/>
        </p:nvSpPr>
        <p:spPr>
          <a:xfrm>
            <a:off x="4356841" y="5093219"/>
            <a:ext cx="432048" cy="396044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  <p:sp>
        <p:nvSpPr>
          <p:cNvPr id="17" name="椭圆 16"/>
          <p:cNvSpPr/>
          <p:nvPr/>
        </p:nvSpPr>
        <p:spPr>
          <a:xfrm>
            <a:off x="7640426" y="5093219"/>
            <a:ext cx="432048" cy="396044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  <p:sp>
        <p:nvSpPr>
          <p:cNvPr id="18" name="椭圆 17"/>
          <p:cNvSpPr/>
          <p:nvPr/>
        </p:nvSpPr>
        <p:spPr>
          <a:xfrm>
            <a:off x="10520151" y="5093219"/>
            <a:ext cx="432048" cy="396044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  <p:sp>
        <p:nvSpPr>
          <p:cNvPr id="19" name="椭圆 18"/>
          <p:cNvSpPr/>
          <p:nvPr/>
        </p:nvSpPr>
        <p:spPr>
          <a:xfrm>
            <a:off x="1489181" y="5843154"/>
            <a:ext cx="432048" cy="396044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  <p:sp>
        <p:nvSpPr>
          <p:cNvPr id="20" name="椭圆 19"/>
          <p:cNvSpPr/>
          <p:nvPr/>
        </p:nvSpPr>
        <p:spPr>
          <a:xfrm>
            <a:off x="4763241" y="5852679"/>
            <a:ext cx="432048" cy="396044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  <p:sp>
        <p:nvSpPr>
          <p:cNvPr id="21" name="椭圆 20"/>
          <p:cNvSpPr/>
          <p:nvPr/>
        </p:nvSpPr>
        <p:spPr>
          <a:xfrm>
            <a:off x="7641061" y="5843154"/>
            <a:ext cx="432048" cy="396044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  <p:sp>
        <p:nvSpPr>
          <p:cNvPr id="22" name="椭圆 21"/>
          <p:cNvSpPr/>
          <p:nvPr/>
        </p:nvSpPr>
        <p:spPr>
          <a:xfrm>
            <a:off x="10764626" y="5843154"/>
            <a:ext cx="432048" cy="396044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  <p:bldP spid="20" grpId="0" bldLvl="0" animBg="1"/>
      <p:bldP spid="21" grpId="0" bldLvl="0" animBg="1"/>
      <p:bldP spid="2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2740" y="1624965"/>
            <a:ext cx="10372725" cy="45720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253990" y="2120265"/>
            <a:ext cx="489585" cy="7048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422900" y="3558540"/>
            <a:ext cx="489585" cy="7048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07355" y="4965700"/>
            <a:ext cx="489585" cy="7048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1310" y="1703070"/>
            <a:ext cx="10887075" cy="39243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407150" y="2383155"/>
            <a:ext cx="368300" cy="3397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242175" y="2402205"/>
            <a:ext cx="368300" cy="3397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104505" y="2383155"/>
            <a:ext cx="368300" cy="3397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398260" y="3239770"/>
            <a:ext cx="368300" cy="3397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233285" y="3258820"/>
            <a:ext cx="368300" cy="3397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095615" y="3239770"/>
            <a:ext cx="368300" cy="3397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996045" y="3239770"/>
            <a:ext cx="368300" cy="3397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831070" y="3258820"/>
            <a:ext cx="368300" cy="3397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0693400" y="3239770"/>
            <a:ext cx="368300" cy="3397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1324610" y="5153025"/>
            <a:ext cx="368300" cy="3397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1906270" y="5172075"/>
            <a:ext cx="254635" cy="3213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2374900" y="5153025"/>
            <a:ext cx="368300" cy="3397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2900045" y="5172075"/>
            <a:ext cx="321945" cy="32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3378835" y="5172075"/>
            <a:ext cx="368300" cy="3397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4252595" y="5172075"/>
            <a:ext cx="368300" cy="3397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5123180" y="5172075"/>
            <a:ext cx="706120" cy="4552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  <p:bldP spid="20" grpId="0" bldLvl="0" animBg="1"/>
      <p:bldP spid="21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3535" y="2357120"/>
            <a:ext cx="11315700" cy="21431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590054" y="225159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</Words>
  <Application>WPS 演示</Application>
  <PresentationFormat>宽屏</PresentationFormat>
  <Paragraphs>16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67</cp:revision>
  <dcterms:created xsi:type="dcterms:W3CDTF">2015-09-16T06:44:00Z</dcterms:created>
  <dcterms:modified xsi:type="dcterms:W3CDTF">2025-08-26T10:32:47Z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