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0195" y="3114675"/>
            <a:ext cx="39909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452880"/>
            <a:ext cx="9686925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91839" y="312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2249" y="38454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1254" y="3873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474" y="38454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3064" y="38454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3665" y="5261610"/>
            <a:ext cx="111887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0945" y="4727575"/>
            <a:ext cx="3384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8324" y="6012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8279" y="60215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96644" y="6012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41820" y="6012180"/>
            <a:ext cx="27965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2000250"/>
            <a:ext cx="920115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6329" y="37216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3539" y="3787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4604" y="3787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509" y="4565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2019" y="4575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3559" y="4565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26684" y="4565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2194" y="5344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81704" y="53535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73244" y="5344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46369" y="5344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84985"/>
            <a:ext cx="113919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3074" y="4051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059" y="4792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9124" y="4784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0189" y="4792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5990" y="4737100"/>
            <a:ext cx="178308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0324" y="4032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5309" y="4773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6374" y="4783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17439" y="4773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13240" y="4718050"/>
            <a:ext cx="178308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2313940"/>
            <a:ext cx="1172527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4469" y="2373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4699" y="3640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7349" y="3640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7304" y="3640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