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5" y="3105150"/>
            <a:ext cx="42862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2095500"/>
            <a:ext cx="112776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27780" y="4221480"/>
            <a:ext cx="554990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1215" y="4222115"/>
            <a:ext cx="554990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924050"/>
            <a:ext cx="1022985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3165" y="4558665"/>
            <a:ext cx="4152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1445" y="4549140"/>
            <a:ext cx="4152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2120" y="4632960"/>
            <a:ext cx="4152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9570" y="4549140"/>
            <a:ext cx="4152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779270"/>
            <a:ext cx="106489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6645" y="1779270"/>
            <a:ext cx="62103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23350" y="1779270"/>
            <a:ext cx="62103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0270" y="5109210"/>
            <a:ext cx="345249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582420"/>
            <a:ext cx="1142047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97325" y="2814320"/>
            <a:ext cx="564515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98840" y="2795270"/>
            <a:ext cx="564515" cy="88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100" y="5646420"/>
            <a:ext cx="564515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5490" y="5646420"/>
            <a:ext cx="564515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7900" y="5646420"/>
            <a:ext cx="564515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