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302" r:id="rId3"/>
    <p:sldId id="324" r:id="rId4"/>
    <p:sldId id="325" r:id="rId5"/>
    <p:sldId id="326" r:id="rId6"/>
    <p:sldId id="333" r:id="rId7"/>
    <p:sldId id="327" r:id="rId8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57475" y="3152775"/>
            <a:ext cx="6877050" cy="552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7190" y="1938020"/>
            <a:ext cx="11229975" cy="29813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435860" y="2896870"/>
            <a:ext cx="60388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2596515" y="3633470"/>
            <a:ext cx="44323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596515" y="4323715"/>
            <a:ext cx="44323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242560" y="2906395"/>
            <a:ext cx="60388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403215" y="3642995"/>
            <a:ext cx="44323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403215" y="4333240"/>
            <a:ext cx="44323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021320" y="2896870"/>
            <a:ext cx="60388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181975" y="3633470"/>
            <a:ext cx="44323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8181975" y="4323715"/>
            <a:ext cx="44323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0808970" y="2896870"/>
            <a:ext cx="60388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0969625" y="3633470"/>
            <a:ext cx="44323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0969625" y="4323715"/>
            <a:ext cx="44323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2" grpId="0" bldLvl="0" animBg="1"/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0835" y="2219325"/>
            <a:ext cx="10887075" cy="24193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786495" y="2159635"/>
            <a:ext cx="2209800" cy="565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113145" y="3028950"/>
            <a:ext cx="480695" cy="4343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786495" y="2981960"/>
            <a:ext cx="480695" cy="4343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177915" y="3681730"/>
            <a:ext cx="480695" cy="4343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465185" y="3681730"/>
            <a:ext cx="480695" cy="4343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8605" y="2261870"/>
            <a:ext cx="11125200" cy="23336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942340" y="3277870"/>
            <a:ext cx="396240" cy="3492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815715" y="3277870"/>
            <a:ext cx="396240" cy="3492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454265" y="3277870"/>
            <a:ext cx="396240" cy="3492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17675" y="4137660"/>
            <a:ext cx="330200" cy="3492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591050" y="4137660"/>
            <a:ext cx="330200" cy="3492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294245" y="4137660"/>
            <a:ext cx="330200" cy="3492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205085" y="4137660"/>
            <a:ext cx="330200" cy="3492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932795" y="3253740"/>
            <a:ext cx="330200" cy="3492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2740" y="1717675"/>
            <a:ext cx="11658600" cy="2609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7725" y="4485005"/>
            <a:ext cx="10353675" cy="17240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178560" y="3133725"/>
            <a:ext cx="3571875" cy="1193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72160" y="5015865"/>
            <a:ext cx="6322060" cy="13531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1620" y="2185670"/>
            <a:ext cx="11668125" cy="24860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38200" y="3596640"/>
            <a:ext cx="3655695" cy="13779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3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67</cp:revision>
  <dcterms:created xsi:type="dcterms:W3CDTF">2015-09-16T06:44:00Z</dcterms:created>
  <dcterms:modified xsi:type="dcterms:W3CDTF">2025-08-26T10:19:26Z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