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33775" y="3119120"/>
            <a:ext cx="512445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4180" y="1437640"/>
            <a:ext cx="8791575" cy="5191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59205" y="3357880"/>
            <a:ext cx="3181350" cy="996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46810" y="5186680"/>
            <a:ext cx="6003925" cy="1442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0205" y="2276475"/>
            <a:ext cx="11555095" cy="2305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809524" y="347079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750185" y="4108450"/>
            <a:ext cx="238379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185" y="1454150"/>
            <a:ext cx="11668125" cy="4943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77975" y="3156585"/>
            <a:ext cx="49911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394960" y="4281805"/>
            <a:ext cx="638873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81735" y="5571490"/>
            <a:ext cx="4963795" cy="1033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819275"/>
            <a:ext cx="11630025" cy="3219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77545" y="2889250"/>
            <a:ext cx="3509645" cy="2431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2025-08-26T08:41:07Z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