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1120" y="3128645"/>
            <a:ext cx="44291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315" y="1692910"/>
            <a:ext cx="9220200" cy="4095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42605" y="4587240"/>
            <a:ext cx="61214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17890" y="5271770"/>
            <a:ext cx="61214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105" y="1353185"/>
            <a:ext cx="1171575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730" y="4308475"/>
            <a:ext cx="11687175" cy="2381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8355" y="2504440"/>
            <a:ext cx="4747260" cy="167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8495" y="5621655"/>
            <a:ext cx="3903980" cy="1068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6860" y="5480685"/>
            <a:ext cx="4551045" cy="1068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966595"/>
            <a:ext cx="11591925" cy="2924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7880" y="3230245"/>
            <a:ext cx="7785735" cy="1868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2023745"/>
            <a:ext cx="11649075" cy="2809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2615" y="3230880"/>
            <a:ext cx="5263515" cy="198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2025-08-26T10:21:55Z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