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44" r:id="rId16"/>
    <p:sldId id="337" r:id="rId17"/>
    <p:sldId id="338" r:id="rId18"/>
    <p:sldId id="339" r:id="rId19"/>
    <p:sldId id="340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2838450"/>
            <a:ext cx="11134725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110" y="1731010"/>
            <a:ext cx="10277475" cy="4124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 flipV="1">
            <a:off x="9490710" y="1731010"/>
            <a:ext cx="396240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flipV="1">
            <a:off x="5070475" y="4796790"/>
            <a:ext cx="396240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2252980"/>
            <a:ext cx="11296650" cy="2352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11400" y="294513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10460" y="352869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0460" y="413194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32985" y="294513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2045" y="358838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21885" y="4131945"/>
            <a:ext cx="547370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15200" y="294513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16775" y="364744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96455" y="413194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390505" y="301434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222230" y="358838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90505" y="420941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616710"/>
            <a:ext cx="11277600" cy="444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64610" y="323088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96335" y="526732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96745" y="425894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4200" y="428879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13115" y="330962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23805" y="549465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80980" y="323088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85785" y="478345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805" y="1303020"/>
            <a:ext cx="10677525" cy="5381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75810" y="2589530"/>
            <a:ext cx="841375" cy="751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53200" y="2530475"/>
            <a:ext cx="841375" cy="751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8080" y="3549015"/>
            <a:ext cx="841375" cy="751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69180" y="5245100"/>
            <a:ext cx="548005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2345" y="5462905"/>
            <a:ext cx="624840" cy="427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5" grpId="0" bldLvl="0" animBg="1"/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0" y="2370455"/>
            <a:ext cx="10553700" cy="1562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31185" y="3418205"/>
            <a:ext cx="478155" cy="514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07225" y="2993390"/>
            <a:ext cx="3305810" cy="82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838325"/>
            <a:ext cx="11296650" cy="3181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20945" y="3627120"/>
            <a:ext cx="34671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46945" y="4528185"/>
            <a:ext cx="34671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2181225"/>
            <a:ext cx="9858375" cy="2495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04285" y="2876550"/>
            <a:ext cx="356870" cy="346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88525" y="3756025"/>
            <a:ext cx="356870" cy="346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265" y="1521460"/>
            <a:ext cx="106965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08905" y="224345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1610" y="3716655"/>
            <a:ext cx="5596890" cy="2580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78610" y="3843655"/>
            <a:ext cx="5596890" cy="2580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8460" y="1790700"/>
            <a:ext cx="10725150" cy="3448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9145" y="3316605"/>
            <a:ext cx="3994785" cy="1849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514475"/>
            <a:ext cx="11277600" cy="382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40630" y="2233295"/>
            <a:ext cx="9696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45640" y="2895600"/>
            <a:ext cx="7023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19575" y="4230370"/>
            <a:ext cx="8210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19575" y="4918075"/>
            <a:ext cx="821055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34780" y="4201160"/>
            <a:ext cx="45593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99805" y="4918075"/>
            <a:ext cx="45593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21595" y="4918075"/>
            <a:ext cx="75311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385" y="1496060"/>
            <a:ext cx="10525125" cy="436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97380" y="2506345"/>
            <a:ext cx="306705" cy="278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14550" y="3328035"/>
            <a:ext cx="306705" cy="278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6860" y="2506980"/>
            <a:ext cx="287020" cy="278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76920" y="3356610"/>
            <a:ext cx="287655" cy="278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41510" y="2506345"/>
            <a:ext cx="287655" cy="278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67025" y="5393690"/>
            <a:ext cx="287655" cy="278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27570" y="5384165"/>
            <a:ext cx="287655" cy="278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0" y="1948180"/>
            <a:ext cx="10725150" cy="3114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36355" y="2639060"/>
            <a:ext cx="7518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09110" y="4537710"/>
            <a:ext cx="7518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8760" y="4597400"/>
            <a:ext cx="7518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725" y="2080895"/>
            <a:ext cx="10591800" cy="2695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3335" y="438023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47745" y="438023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4985" y="438023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11745" y="438023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6785" y="438023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835" y="1833880"/>
            <a:ext cx="10706100" cy="3362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56125" y="417131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06820" y="4111625"/>
            <a:ext cx="4851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0355" y="4799965"/>
            <a:ext cx="6934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885" y="2085975"/>
            <a:ext cx="10725150" cy="2686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00525" y="283718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65770" y="2855595"/>
            <a:ext cx="321246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805" y="3460750"/>
            <a:ext cx="2361565" cy="612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315" y="1349375"/>
            <a:ext cx="11277600" cy="4752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84535" y="227330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84535" y="2777490"/>
            <a:ext cx="396240" cy="525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84535" y="341058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84535" y="482409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84535" y="560514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315" y="1351280"/>
            <a:ext cx="11258550" cy="5267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13095" y="2124710"/>
            <a:ext cx="39624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97880" y="3449320"/>
            <a:ext cx="396240" cy="524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3095" y="482346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2025-08-26T13:10:13Z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