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3128645"/>
            <a:ext cx="78105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" y="1887220"/>
            <a:ext cx="10763250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9484" y="4296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8014" y="4296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9554" y="4296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2859" y="26738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83274" y="26738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0614" y="35254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92629" y="35273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93489" y="35273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89349" y="43902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94069" y="43902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11249" y="52437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92629" y="52532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85430" y="5142230"/>
            <a:ext cx="50038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2145030"/>
            <a:ext cx="9610725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3315" y="2861310"/>
            <a:ext cx="62103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75555" y="2814320"/>
            <a:ext cx="62103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5195" y="2861310"/>
            <a:ext cx="62103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0780" y="3489960"/>
            <a:ext cx="62103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3020" y="3442970"/>
            <a:ext cx="62103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6165" y="3489960"/>
            <a:ext cx="51752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7435" y="4146550"/>
            <a:ext cx="919480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16525" y="4146550"/>
            <a:ext cx="919480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89315" y="4146550"/>
            <a:ext cx="714375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30780" y="4838065"/>
            <a:ext cx="919480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13020" y="4791075"/>
            <a:ext cx="919480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51570" y="4838065"/>
            <a:ext cx="750570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" y="2332355"/>
            <a:ext cx="11191875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54570" y="2992755"/>
            <a:ext cx="1456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89165" y="3705225"/>
            <a:ext cx="3847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700" y="4418330"/>
            <a:ext cx="3847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1502410"/>
            <a:ext cx="1173480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81304" y="2307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2844" y="2307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4384" y="2307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3054" y="2307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6415" y="4614545"/>
            <a:ext cx="256540" cy="17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23095" y="5655945"/>
            <a:ext cx="256540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2025-08-26T09:14:26Z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