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" y="2748280"/>
            <a:ext cx="46005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985" y="3048635"/>
            <a:ext cx="58388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577340"/>
            <a:ext cx="1125855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7384" y="2954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5944" y="2936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1494" y="2954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8805" y="3629660"/>
            <a:ext cx="454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6120" y="5429885"/>
            <a:ext cx="454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6085" y="5429885"/>
            <a:ext cx="454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43060" y="5429885"/>
            <a:ext cx="454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1579245"/>
            <a:ext cx="1172527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21470" y="2664460"/>
            <a:ext cx="490220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36940" y="3382645"/>
            <a:ext cx="490220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1690" y="4029710"/>
            <a:ext cx="490220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6940" y="4751705"/>
            <a:ext cx="864870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524000"/>
            <a:ext cx="1143952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9570" y="3292475"/>
            <a:ext cx="40513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7435" y="263588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7435" y="394906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6740" y="329247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6815" y="263588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3485" y="393700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06355" y="394906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7230" y="329247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24845" y="329247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75284" y="5234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20039" y="5656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1625" y="5534660"/>
            <a:ext cx="6978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