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302" r:id="rId3"/>
    <p:sldId id="324" r:id="rId4"/>
    <p:sldId id="325" r:id="rId5"/>
    <p:sldId id="326" r:id="rId6"/>
    <p:sldId id="327" r:id="rId7"/>
    <p:sldId id="333" r:id="rId8"/>
    <p:sldId id="334" r:id="rId9"/>
    <p:sldId id="335" r:id="rId10"/>
    <p:sldId id="336" r:id="rId11"/>
    <p:sldId id="337" r:id="rId12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handoutMaster" Target="handoutMasters/handoutMaster1.xml"/><Relationship Id="rId13" Type="http://schemas.openxmlformats.org/officeDocument/2006/relationships/notesMaster" Target="notesMasters/notesMaster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71645" y="3048000"/>
            <a:ext cx="3648075" cy="762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6075" y="1910080"/>
            <a:ext cx="7000875" cy="41910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66775" y="4438015"/>
            <a:ext cx="6396990" cy="18230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5125" y="1425575"/>
            <a:ext cx="10839450" cy="48387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480820" y="2660650"/>
            <a:ext cx="245110" cy="311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117340" y="2660650"/>
            <a:ext cx="310515" cy="311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81190" y="2660650"/>
            <a:ext cx="310515" cy="311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779000" y="2660650"/>
            <a:ext cx="310515" cy="311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480820" y="3586480"/>
            <a:ext cx="310515" cy="311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325620" y="3568065"/>
            <a:ext cx="310515" cy="311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783070" y="3520440"/>
            <a:ext cx="310515" cy="311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9809480" y="3585845"/>
            <a:ext cx="310515" cy="311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998855" y="5868035"/>
            <a:ext cx="8571230" cy="5092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7980" y="1702435"/>
            <a:ext cx="10210800" cy="40767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989330" y="2556510"/>
            <a:ext cx="359410" cy="386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896745" y="2556510"/>
            <a:ext cx="359410" cy="386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9330" y="3446145"/>
            <a:ext cx="359410" cy="386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877695" y="3446145"/>
            <a:ext cx="359410" cy="386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89330" y="4333240"/>
            <a:ext cx="359410" cy="386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877695" y="4352290"/>
            <a:ext cx="359410" cy="386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89330" y="4323715"/>
            <a:ext cx="359410" cy="386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877695" y="5252085"/>
            <a:ext cx="359410" cy="386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989330" y="5250180"/>
            <a:ext cx="359410" cy="386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9363075" y="2556510"/>
            <a:ext cx="359410" cy="386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9371965" y="3446145"/>
            <a:ext cx="359410" cy="386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9363075" y="4352290"/>
            <a:ext cx="359410" cy="386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9363075" y="5252085"/>
            <a:ext cx="359410" cy="386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7175" y="2066925"/>
            <a:ext cx="11677650" cy="27241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30555" y="3662680"/>
            <a:ext cx="2787015" cy="1341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7660" y="2405380"/>
            <a:ext cx="11725275" cy="20478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131570" y="3098800"/>
            <a:ext cx="5121275" cy="17284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9565" y="1924050"/>
            <a:ext cx="11268075" cy="30099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26415" y="3230880"/>
            <a:ext cx="3684905" cy="13982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8361045" y="1838325"/>
            <a:ext cx="547370" cy="6515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2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5750" y="1990725"/>
            <a:ext cx="11620500" cy="28765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24535" y="3124200"/>
            <a:ext cx="6416675" cy="17430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4800" y="2004695"/>
            <a:ext cx="11582400" cy="28479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72160" y="3230245"/>
            <a:ext cx="6671945" cy="1955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5750" y="1928495"/>
            <a:ext cx="11620500" cy="30003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15645" y="3303905"/>
            <a:ext cx="5622925" cy="20313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7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68</cp:revision>
  <dcterms:created xsi:type="dcterms:W3CDTF">2015-09-16T06:44:00Z</dcterms:created>
  <dcterms:modified xsi:type="dcterms:W3CDTF">2025-08-26T10:25:26Z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