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5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2045" y="3128645"/>
            <a:ext cx="4867275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9260" y="1865630"/>
            <a:ext cx="9972675" cy="3467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246789" y="249098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218849" y="303899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55845" y="2491105"/>
            <a:ext cx="61341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50460" y="3039110"/>
            <a:ext cx="61341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73950" y="2491105"/>
            <a:ext cx="61341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568565" y="3039110"/>
            <a:ext cx="61341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119995" y="2425065"/>
            <a:ext cx="61341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978390" y="3039110"/>
            <a:ext cx="61341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216025" y="4778375"/>
            <a:ext cx="1652905" cy="708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283450" y="4806950"/>
            <a:ext cx="1652905" cy="708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812290"/>
            <a:ext cx="11506200" cy="3781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54125" y="2358390"/>
            <a:ext cx="179451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302500" y="2358390"/>
            <a:ext cx="179451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10640" y="4362450"/>
            <a:ext cx="320675" cy="311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69105" y="4362450"/>
            <a:ext cx="292100" cy="311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25690" y="4362450"/>
            <a:ext cx="292100" cy="311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374630" y="4362450"/>
            <a:ext cx="292100" cy="311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481455" y="5165725"/>
            <a:ext cx="292100" cy="311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269105" y="5205095"/>
            <a:ext cx="292100" cy="327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227570" y="5149850"/>
            <a:ext cx="292100" cy="327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185400" y="5158105"/>
            <a:ext cx="292100" cy="327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5285" y="1528445"/>
            <a:ext cx="10439400" cy="5124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095659" y="216015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744369" y="217920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36564" y="222619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03814" y="283071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27930" y="2802890"/>
            <a:ext cx="715645" cy="424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336405" y="2816860"/>
            <a:ext cx="715645" cy="424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711575" y="5297805"/>
            <a:ext cx="4082415" cy="10102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930" y="2176145"/>
            <a:ext cx="11677650" cy="2505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4759325"/>
            <a:ext cx="3648075" cy="590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11434" y="350190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45005" y="3568065"/>
            <a:ext cx="226695" cy="302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80139" y="350317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67234" y="350190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987800" y="3502025"/>
            <a:ext cx="490220" cy="415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321594" y="484683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918335" y="4903470"/>
            <a:ext cx="236855" cy="302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390299" y="484810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277394" y="484683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997960" y="4846955"/>
            <a:ext cx="490220" cy="415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0360" y="1701800"/>
            <a:ext cx="8448675" cy="4305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508750" y="1763395"/>
            <a:ext cx="716915" cy="519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348899" y="251892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45005" y="2576195"/>
            <a:ext cx="245110" cy="330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36019" y="254305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97079" y="251892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82415" y="2543175"/>
            <a:ext cx="548005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509385" y="3256915"/>
            <a:ext cx="716915" cy="519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349534" y="401244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945640" y="4069715"/>
            <a:ext cx="245110" cy="330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436654" y="403657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297714" y="401244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083050" y="4036695"/>
            <a:ext cx="548005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679565" y="4759960"/>
            <a:ext cx="981710" cy="519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349534" y="550596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945640" y="5563235"/>
            <a:ext cx="245110" cy="330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436654" y="553009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297714" y="550596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4083050" y="5530215"/>
            <a:ext cx="548005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5760" y="1558925"/>
            <a:ext cx="10553700" cy="4495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740150" y="3331845"/>
            <a:ext cx="2153285" cy="2806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70129" y="333172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89179" y="555295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3690" y="1370330"/>
            <a:ext cx="11715750" cy="3019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4700" y="4483735"/>
            <a:ext cx="11058525" cy="2181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01274" y="223571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96745" y="2273935"/>
            <a:ext cx="254635" cy="302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41404" y="222682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68504" y="223571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15740" y="2226945"/>
            <a:ext cx="509270" cy="538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301909" y="386004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897380" y="3898265"/>
            <a:ext cx="254635" cy="302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342039" y="385115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269139" y="386004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016375" y="3851275"/>
            <a:ext cx="509270" cy="538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199039" y="613525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794510" y="6173470"/>
            <a:ext cx="254635" cy="302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239169" y="61263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166269" y="613525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913505" y="6126480"/>
            <a:ext cx="509270" cy="538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71</cp:revision>
  <dcterms:created xsi:type="dcterms:W3CDTF">2015-09-16T06:44:00Z</dcterms:created>
  <dcterms:modified xsi:type="dcterms:W3CDTF">2025-08-26T09:42:26Z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