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820" y="3095625"/>
            <a:ext cx="54197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" y="2503170"/>
            <a:ext cx="9896475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1841500"/>
            <a:ext cx="10029825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000" y="2833370"/>
            <a:ext cx="191452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7525" y="3846195"/>
            <a:ext cx="214947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3640" y="2787015"/>
            <a:ext cx="110934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5235" y="2740025"/>
            <a:ext cx="110934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6035" y="3790315"/>
            <a:ext cx="110934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5235" y="3743325"/>
            <a:ext cx="122110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5200" y="2674620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12835" y="2656205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15200" y="3152775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71585" y="3152775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15200" y="3629660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06180" y="3631565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18070" y="4100195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06180" y="4147185"/>
            <a:ext cx="110045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43195" y="4677410"/>
            <a:ext cx="86487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547495"/>
            <a:ext cx="1094422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9040" y="5056505"/>
            <a:ext cx="116522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88810" y="4991100"/>
            <a:ext cx="116522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50" y="5056505"/>
            <a:ext cx="116522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5080" y="5807075"/>
            <a:ext cx="116522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8810" y="5835015"/>
            <a:ext cx="116522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1095" y="5713095"/>
            <a:ext cx="116522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" y="1706245"/>
            <a:ext cx="1072515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4564" y="543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9325" y="3314065"/>
            <a:ext cx="4719955" cy="18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6620" y="3338195"/>
            <a:ext cx="5038090" cy="78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325" y="4271010"/>
            <a:ext cx="4719955" cy="18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7095" y="4192905"/>
            <a:ext cx="5038090" cy="78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1685" y="2496185"/>
            <a:ext cx="237490" cy="2683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2025-08-26T07:46:07Z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