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5" r:id="rId5"/>
    <p:sldId id="326" r:id="rId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005" y="1633220"/>
            <a:ext cx="461010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4105" y="2058670"/>
            <a:ext cx="538162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9730" y="1386205"/>
            <a:ext cx="10658475" cy="2724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730" y="4594225"/>
            <a:ext cx="9048750" cy="1733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28639" y="24770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322945" y="3442970"/>
            <a:ext cx="132397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1795" y="1487805"/>
            <a:ext cx="11125200" cy="4619625"/>
          </a:xfrm>
          <a:prstGeom prst="rect">
            <a:avLst/>
          </a:prstGeom>
        </p:spPr>
      </p:pic>
      <p:sp>
        <p:nvSpPr>
          <p:cNvPr id="27" name="椭圆 26"/>
          <p:cNvSpPr/>
          <p:nvPr/>
        </p:nvSpPr>
        <p:spPr>
          <a:xfrm>
            <a:off x="1257996" y="3366463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2" name="椭圆 1"/>
          <p:cNvSpPr/>
          <p:nvPr/>
        </p:nvSpPr>
        <p:spPr>
          <a:xfrm>
            <a:off x="1258631" y="3844618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1258631" y="4350713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1258631" y="4895543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2094291" y="4885383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8" name="椭圆 7"/>
          <p:cNvSpPr/>
          <p:nvPr/>
        </p:nvSpPr>
        <p:spPr>
          <a:xfrm>
            <a:off x="2094926" y="4350713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9" name="椭圆 8"/>
          <p:cNvSpPr/>
          <p:nvPr/>
        </p:nvSpPr>
        <p:spPr>
          <a:xfrm>
            <a:off x="2094926" y="3844618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0" name="椭圆 9"/>
          <p:cNvSpPr/>
          <p:nvPr/>
        </p:nvSpPr>
        <p:spPr>
          <a:xfrm>
            <a:off x="2095561" y="3366463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2095561" y="2878783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2" name="椭圆 11"/>
          <p:cNvSpPr/>
          <p:nvPr/>
        </p:nvSpPr>
        <p:spPr>
          <a:xfrm>
            <a:off x="2931856" y="4894273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3" name="椭圆 12"/>
          <p:cNvSpPr/>
          <p:nvPr/>
        </p:nvSpPr>
        <p:spPr>
          <a:xfrm>
            <a:off x="7105711" y="4931103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4" name="椭圆 13"/>
          <p:cNvSpPr/>
          <p:nvPr/>
        </p:nvSpPr>
        <p:spPr>
          <a:xfrm>
            <a:off x="7106981" y="4377383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5" name="椭圆 14"/>
          <p:cNvSpPr/>
          <p:nvPr/>
        </p:nvSpPr>
        <p:spPr>
          <a:xfrm>
            <a:off x="7107616" y="3882083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6" name="椭圆 15"/>
          <p:cNvSpPr/>
          <p:nvPr/>
        </p:nvSpPr>
        <p:spPr>
          <a:xfrm>
            <a:off x="7950896" y="3410913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7" name="椭圆 16"/>
          <p:cNvSpPr/>
          <p:nvPr/>
        </p:nvSpPr>
        <p:spPr>
          <a:xfrm>
            <a:off x="7942641" y="3882083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8" name="椭圆 17"/>
          <p:cNvSpPr/>
          <p:nvPr/>
        </p:nvSpPr>
        <p:spPr>
          <a:xfrm>
            <a:off x="7951531" y="4380558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9" name="椭圆 18"/>
          <p:cNvSpPr/>
          <p:nvPr/>
        </p:nvSpPr>
        <p:spPr>
          <a:xfrm>
            <a:off x="7951531" y="4931103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20" name="椭圆 19"/>
          <p:cNvSpPr/>
          <p:nvPr/>
        </p:nvSpPr>
        <p:spPr>
          <a:xfrm>
            <a:off x="8787191" y="4931103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21" name="椭圆 20"/>
          <p:cNvSpPr/>
          <p:nvPr/>
        </p:nvSpPr>
        <p:spPr>
          <a:xfrm>
            <a:off x="8787826" y="4380558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22" name="椭圆 21"/>
          <p:cNvSpPr/>
          <p:nvPr/>
        </p:nvSpPr>
        <p:spPr>
          <a:xfrm>
            <a:off x="8787826" y="3882083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23" name="椭圆 22"/>
          <p:cNvSpPr/>
          <p:nvPr/>
        </p:nvSpPr>
        <p:spPr>
          <a:xfrm>
            <a:off x="8788461" y="3366463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4672489" y="42048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4551204" y="48855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4598829" y="55980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0414159" y="41445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0395744" y="48582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0414794" y="55148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6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443355"/>
            <a:ext cx="11572875" cy="5010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35800" y="2551430"/>
            <a:ext cx="396240" cy="2280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82940" y="2581275"/>
            <a:ext cx="396240" cy="2280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77985" y="2551430"/>
            <a:ext cx="535940" cy="2280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85510" y="5487670"/>
            <a:ext cx="124015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43185" y="5497195"/>
            <a:ext cx="124015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</Words>
  <Application>WPS 演示</Application>
  <PresentationFormat>宽屏</PresentationFormat>
  <Paragraphs>42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2025-08-26T07:33:55Z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