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3147695"/>
            <a:ext cx="3771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92605"/>
            <a:ext cx="1137285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2615" y="1679575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1440" y="1689100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8135" y="4316730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" y="2289175"/>
            <a:ext cx="1153477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9520" y="2289175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1015" y="3659505"/>
            <a:ext cx="6489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52625"/>
            <a:ext cx="11572875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000" y="3844925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5295" y="4582160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3480" y="3844925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9470" y="3721735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7720" y="2710815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0700" y="3721735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3580" y="4582160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6890" y="4582160"/>
            <a:ext cx="2457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7898765" y="4014470"/>
            <a:ext cx="2533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9401810" y="3448685"/>
            <a:ext cx="820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2186305"/>
            <a:ext cx="1180147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5345" y="3542030"/>
            <a:ext cx="5752465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423795"/>
            <a:ext cx="11506200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6295" y="4061460"/>
            <a:ext cx="579945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2025-08-26T12:47:36Z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