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" y="2921000"/>
            <a:ext cx="60102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040" y="3211195"/>
            <a:ext cx="55911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33220"/>
            <a:ext cx="115443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5800" y="29737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6920" y="29737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2020" y="29737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56645" y="2973705"/>
            <a:ext cx="490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2170" y="4211320"/>
            <a:ext cx="153098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5120" y="4211320"/>
            <a:ext cx="8845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84715" y="4211320"/>
            <a:ext cx="147193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25245" y="4747895"/>
            <a:ext cx="8845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5120" y="4747895"/>
            <a:ext cx="8845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40520" y="4747895"/>
            <a:ext cx="8845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04975"/>
            <a:ext cx="1146810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1320" y="3230880"/>
            <a:ext cx="1334770" cy="145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6090" y="3284220"/>
            <a:ext cx="2721610" cy="1261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6824" y="40835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7425" y="3558540"/>
            <a:ext cx="1017270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4800" y="3558540"/>
            <a:ext cx="1017270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6460" y="3284220"/>
            <a:ext cx="4119245" cy="119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1865" y="3558540"/>
            <a:ext cx="827405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5270" y="3558540"/>
            <a:ext cx="827405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59440" y="3558540"/>
            <a:ext cx="1070610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404745"/>
            <a:ext cx="11668125" cy="2047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3730" y="3521075"/>
            <a:ext cx="4747260" cy="162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81150"/>
            <a:ext cx="11687175" cy="3695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46480" y="2677160"/>
            <a:ext cx="4493895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015" y="4262120"/>
            <a:ext cx="5309235" cy="132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2025-08-26T10:02:51Z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