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2842895"/>
            <a:ext cx="1058227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885" y="1476375"/>
            <a:ext cx="11334750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66695" y="147637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97880" y="147637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1805" y="1476375"/>
            <a:ext cx="4552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5330" y="4072890"/>
            <a:ext cx="17792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00750" y="3649980"/>
            <a:ext cx="730885" cy="118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36990" y="3648075"/>
            <a:ext cx="1758950" cy="118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647825"/>
            <a:ext cx="1122997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46275" y="4784090"/>
            <a:ext cx="35687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38730" y="4826635"/>
            <a:ext cx="269240" cy="218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3555" y="4826635"/>
            <a:ext cx="308610" cy="27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4780" y="4813300"/>
            <a:ext cx="373380" cy="307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8810" y="4826635"/>
            <a:ext cx="308610" cy="27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92060" y="4826000"/>
            <a:ext cx="239395" cy="236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5775" y="4784090"/>
            <a:ext cx="239395" cy="28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44940" y="4784725"/>
            <a:ext cx="239395" cy="299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55835" y="4784090"/>
            <a:ext cx="347980" cy="299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10" y="2115185"/>
            <a:ext cx="730567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4125" y="4418330"/>
            <a:ext cx="327025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850" y="4427855"/>
            <a:ext cx="227965" cy="29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040" y="4448175"/>
            <a:ext cx="227965" cy="29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3105" y="4446905"/>
            <a:ext cx="335915" cy="29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3840" y="4418330"/>
            <a:ext cx="394970" cy="51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45590"/>
            <a:ext cx="11296650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2240" y="2905760"/>
            <a:ext cx="2472055" cy="940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1925" y="5120640"/>
            <a:ext cx="4418965" cy="940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" y="1995805"/>
            <a:ext cx="10668000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9145" y="3894455"/>
            <a:ext cx="3046095" cy="103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0" y="1411605"/>
            <a:ext cx="88677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4717415"/>
            <a:ext cx="9258300" cy="156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2230" y="3647440"/>
            <a:ext cx="3333115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4120" y="5343525"/>
            <a:ext cx="3075305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915795"/>
            <a:ext cx="1026795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8985" y="3230880"/>
            <a:ext cx="4369435" cy="2113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2096770"/>
            <a:ext cx="10706100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8825" y="4003040"/>
            <a:ext cx="4677410" cy="1196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09395"/>
            <a:ext cx="11268075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90570" y="237172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82945" y="226250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1895" y="296481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8515" y="300418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7325" y="368617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35845" y="428879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62420" y="49517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" y="1719580"/>
            <a:ext cx="10648950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25340" y="183769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97375" y="2400935"/>
            <a:ext cx="16916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9865" y="4012565"/>
            <a:ext cx="228600" cy="26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2540" y="4813300"/>
            <a:ext cx="228600" cy="26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2980" y="4012565"/>
            <a:ext cx="228600" cy="26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06290" y="4794250"/>
            <a:ext cx="228600" cy="26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3895" y="4012565"/>
            <a:ext cx="228600" cy="26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94370" y="4813300"/>
            <a:ext cx="228600" cy="26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1795780"/>
            <a:ext cx="10677525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77895" y="25006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48580" y="246126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2195" y="25006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4740" y="315341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5430" y="323088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9995" y="3153410"/>
            <a:ext cx="4851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8205" y="3914775"/>
            <a:ext cx="4851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54065" y="4538345"/>
            <a:ext cx="5892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57005" y="4607560"/>
            <a:ext cx="3822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310" y="2276475"/>
            <a:ext cx="10725150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66815" y="30340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93960" y="437578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552575"/>
            <a:ext cx="113157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30" y="2249170"/>
            <a:ext cx="9810750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00850" y="232283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4945" y="374650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5200" y="531876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590" y="1630680"/>
            <a:ext cx="10658475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91100" y="172910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7680" y="472503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771650"/>
            <a:ext cx="11268075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86380" y="331152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14600" y="3944620"/>
            <a:ext cx="50990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6380" y="4617085"/>
            <a:ext cx="7270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6395" y="331152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8595" y="394462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7815" y="4617085"/>
            <a:ext cx="868680" cy="93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79715" y="331152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67675" y="394462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79715" y="477520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19410" y="3311525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07370" y="402336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27055" y="4690110"/>
            <a:ext cx="396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516380"/>
            <a:ext cx="10048875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6790" y="4102100"/>
            <a:ext cx="8216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1105" y="4102100"/>
            <a:ext cx="9486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1785" y="4102100"/>
            <a:ext cx="8909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3105" y="4102100"/>
            <a:ext cx="8909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14260" y="4102100"/>
            <a:ext cx="8909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83700" y="4102100"/>
            <a:ext cx="8909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05965" y="5539740"/>
            <a:ext cx="574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38445" y="5460365"/>
            <a:ext cx="574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09025" y="5480050"/>
            <a:ext cx="574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2025-08-26T13:12:13Z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