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302" r:id="rId3"/>
    <p:sldId id="324" r:id="rId4"/>
    <p:sldId id="325" r:id="rId5"/>
    <p:sldId id="326" r:id="rId6"/>
    <p:sldId id="327" r:id="rId7"/>
    <p:sldId id="328" r:id="rId8"/>
    <p:sldId id="329" r:id="rId9"/>
    <p:sldId id="330" r:id="rId10"/>
    <p:sldId id="331" r:id="rId11"/>
    <p:sldId id="332" r:id="rId12"/>
    <p:sldId id="334" r:id="rId13"/>
    <p:sldId id="335" r:id="rId14"/>
    <p:sldId id="336" r:id="rId15"/>
    <p:sldId id="337" r:id="rId16"/>
    <p:sldId id="338" r:id="rId17"/>
    <p:sldId id="339" r:id="rId18"/>
    <p:sldId id="340" r:id="rId19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60"/>
        <p:guide pos="3767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handoutMaster" Target="handoutMasters/handoutMaster1.xml"/><Relationship Id="rId20" Type="http://schemas.openxmlformats.org/officeDocument/2006/relationships/notesMaster" Target="notesMasters/notesMaster1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9125" y="2861945"/>
            <a:ext cx="10953750" cy="1133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8140" y="1645920"/>
            <a:ext cx="10267950" cy="45243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569369" y="256972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120799" y="256972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554119" y="256972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106184" y="256972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570004" y="370955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181124" y="370955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673499" y="379845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097294" y="370955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570639" y="488620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181759" y="488620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850" y="1430655"/>
            <a:ext cx="10182225" cy="45910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162300" y="2352040"/>
            <a:ext cx="149352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772785" y="2302510"/>
            <a:ext cx="228473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953510" y="4655820"/>
            <a:ext cx="153416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834765" y="5396865"/>
            <a:ext cx="129730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000750" y="4655820"/>
            <a:ext cx="145542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6187440" y="5396865"/>
            <a:ext cx="145542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7665" y="1530985"/>
            <a:ext cx="10210800" cy="3190875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5595" y="1609725"/>
            <a:ext cx="8896350" cy="22193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309904" y="323076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0K</a:t>
            </a:r>
            <a:endParaRPr lang="en-US" altLang="zh-CN"/>
          </a:p>
        </p:txBody>
      </p:sp>
      <p:sp>
        <p:nvSpPr>
          <p:cNvPr id="2" name="矩形 1"/>
          <p:cNvSpPr/>
          <p:nvPr/>
        </p:nvSpPr>
        <p:spPr>
          <a:xfrm>
            <a:off x="5898674" y="317107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362349" y="323076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2" grpId="0" bldLvl="0" animBg="1"/>
      <p:bldP spid="5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5120" y="1480185"/>
            <a:ext cx="8915400" cy="3743325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2974975" y="2282825"/>
            <a:ext cx="1127760" cy="4552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3054350" y="3034030"/>
            <a:ext cx="1127760" cy="4552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3034665" y="3805555"/>
            <a:ext cx="1127760" cy="4552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3054350" y="4556760"/>
            <a:ext cx="1127760" cy="4552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4646295" y="2282825"/>
            <a:ext cx="1127760" cy="4552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4863465" y="2964815"/>
            <a:ext cx="1127760" cy="4552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4942205" y="4497070"/>
            <a:ext cx="1127760" cy="4552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6534150" y="2282825"/>
            <a:ext cx="1127760" cy="4552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6949440" y="3805555"/>
            <a:ext cx="1127760" cy="4552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6860540" y="4497070"/>
            <a:ext cx="1127760" cy="4552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  <p:bldP spid="20" grpId="0" bldLvl="0" animBg="1"/>
      <p:bldP spid="21" grpId="0" bldLvl="0" animBg="1"/>
      <p:bldP spid="22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4960" y="1569720"/>
            <a:ext cx="10429875" cy="466725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7820" y="1527810"/>
            <a:ext cx="10001250" cy="36385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111784" y="314884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5338604" y="314884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357779" y="314884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515384" y="314884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986054" y="395910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694454" y="408737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37820" y="4770120"/>
            <a:ext cx="7825740" cy="5772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2" grpId="0" bldLvl="0" animBg="1"/>
      <p:bldP spid="4" grpId="0" bldLvl="0" animBg="1"/>
      <p:bldP spid="5" grpId="0" bldLvl="0" animBg="1"/>
      <p:bldP spid="6" grpId="0" bldLvl="0" animBg="1"/>
      <p:bldP spid="8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9125" y="2499995"/>
            <a:ext cx="4991100" cy="1857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725" y="1947545"/>
            <a:ext cx="7800975" cy="5524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690245" y="2499995"/>
            <a:ext cx="5729605" cy="21977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4640" y="1692910"/>
            <a:ext cx="11372850" cy="4371975"/>
          </a:xfrm>
          <a:prstGeom prst="rect">
            <a:avLst/>
          </a:prstGeom>
        </p:spPr>
      </p:pic>
      <p:sp>
        <p:nvSpPr>
          <p:cNvPr id="16" name="椭圆 15"/>
          <p:cNvSpPr/>
          <p:nvPr/>
        </p:nvSpPr>
        <p:spPr>
          <a:xfrm>
            <a:off x="2113915" y="3093720"/>
            <a:ext cx="1808480" cy="1073785"/>
          </a:xfrm>
          <a:prstGeom prst="ellipse">
            <a:avLst/>
          </a:prstGeom>
          <a:noFill/>
          <a:ln w="825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" name="椭圆 1"/>
          <p:cNvSpPr/>
          <p:nvPr/>
        </p:nvSpPr>
        <p:spPr>
          <a:xfrm>
            <a:off x="6593840" y="3093720"/>
            <a:ext cx="2195195" cy="1036320"/>
          </a:xfrm>
          <a:prstGeom prst="ellipse">
            <a:avLst/>
          </a:prstGeom>
          <a:noFill/>
          <a:ln w="825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9192260" y="3093085"/>
            <a:ext cx="1742440" cy="1036955"/>
          </a:xfrm>
          <a:prstGeom prst="ellipse">
            <a:avLst/>
          </a:prstGeom>
          <a:noFill/>
          <a:ln w="825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4334510" y="4302760"/>
            <a:ext cx="1864995" cy="1036955"/>
          </a:xfrm>
          <a:prstGeom prst="ellipse">
            <a:avLst/>
          </a:prstGeom>
          <a:noFill/>
          <a:ln w="825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9192260" y="4359275"/>
            <a:ext cx="1685925" cy="980440"/>
          </a:xfrm>
          <a:prstGeom prst="ellipse">
            <a:avLst/>
          </a:prstGeom>
          <a:noFill/>
          <a:ln w="825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7889399" y="559169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 animBg="1"/>
      <p:bldP spid="2" grpId="0" bldLvl="0" animBg="1"/>
      <p:bldP spid="8" grpId="0" bldLvl="0" animBg="1"/>
      <p:bldP spid="11" grpId="0" bldLvl="0" animBg="1"/>
      <p:bldP spid="21" grpId="0" bldLvl="0" animBg="1"/>
      <p:bldP spid="23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6870" y="2156460"/>
            <a:ext cx="9829800" cy="2409825"/>
          </a:xfrm>
          <a:prstGeom prst="rect">
            <a:avLst/>
          </a:prstGeom>
        </p:spPr>
      </p:pic>
      <p:sp>
        <p:nvSpPr>
          <p:cNvPr id="17" name="椭圆 16"/>
          <p:cNvSpPr/>
          <p:nvPr/>
        </p:nvSpPr>
        <p:spPr>
          <a:xfrm>
            <a:off x="2783840" y="2852420"/>
            <a:ext cx="951865" cy="819150"/>
          </a:xfrm>
          <a:prstGeom prst="ellipse">
            <a:avLst/>
          </a:prstGeom>
          <a:noFill/>
          <a:ln w="889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椭圆 2"/>
          <p:cNvSpPr/>
          <p:nvPr/>
        </p:nvSpPr>
        <p:spPr>
          <a:xfrm>
            <a:off x="5709920" y="3625850"/>
            <a:ext cx="997585" cy="800100"/>
          </a:xfrm>
          <a:prstGeom prst="ellipse">
            <a:avLst/>
          </a:prstGeom>
          <a:noFill/>
          <a:ln w="889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7698740" y="3096260"/>
            <a:ext cx="951865" cy="529590"/>
          </a:xfrm>
          <a:prstGeom prst="ellipse">
            <a:avLst/>
          </a:prstGeom>
          <a:noFill/>
          <a:ln w="889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ldLvl="0" animBg="1"/>
      <p:bldP spid="3" grpId="0" bldLvl="0" animBg="1"/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0365" y="1867535"/>
            <a:ext cx="9934575" cy="33147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9115584" y="303391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116219" y="359779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017794" y="427025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0050" y="1672590"/>
            <a:ext cx="11277600" cy="39909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687955" y="5160010"/>
            <a:ext cx="196786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978140" y="5140325"/>
            <a:ext cx="196786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8145" y="1857375"/>
            <a:ext cx="10677525" cy="31432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826544" y="438900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964464" y="434963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062379" y="445885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7752715" y="3638550"/>
            <a:ext cx="78232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9057640" y="3608705"/>
            <a:ext cx="39560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9719945" y="3638550"/>
            <a:ext cx="39560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10422255" y="3638550"/>
            <a:ext cx="39560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7752715" y="4389120"/>
            <a:ext cx="71183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8978265" y="4349750"/>
            <a:ext cx="47498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9680575" y="4349750"/>
            <a:ext cx="47498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10422255" y="4349750"/>
            <a:ext cx="47498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4805" y="1298575"/>
            <a:ext cx="10353675" cy="3686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6135" y="5132705"/>
            <a:ext cx="8201025" cy="16478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024664" y="361747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955449" y="433947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875564" y="361747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905409" y="440868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729639" y="353873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887754" y="440868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7479030" y="3548380"/>
            <a:ext cx="72263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7479030" y="4408805"/>
            <a:ext cx="72263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8527415" y="3538855"/>
            <a:ext cx="801370" cy="4749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8556625" y="4339590"/>
            <a:ext cx="80137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9561830" y="3548380"/>
            <a:ext cx="107632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9688830" y="4339590"/>
            <a:ext cx="82296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1363345" y="5674995"/>
            <a:ext cx="4966335" cy="4654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1185545" y="6198870"/>
            <a:ext cx="4966335" cy="509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4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6710" y="1309370"/>
            <a:ext cx="11287125" cy="546735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7190" y="1630045"/>
            <a:ext cx="10229850" cy="403860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5407184" y="323076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238399" y="323076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060089" y="323076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8177689" y="323076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8939530" y="3230880"/>
            <a:ext cx="47498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2640965" y="4022090"/>
            <a:ext cx="85090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7722870" y="4012565"/>
            <a:ext cx="85090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6634480" y="5208905"/>
            <a:ext cx="85090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</Words>
  <Application>WPS 演示</Application>
  <PresentationFormat>宽屏</PresentationFormat>
  <Paragraphs>2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4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85</cp:revision>
  <dcterms:created xsi:type="dcterms:W3CDTF">2015-09-16T06:44:00Z</dcterms:created>
  <dcterms:modified xsi:type="dcterms:W3CDTF">2025-08-26T13:00:42Z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