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3"/>
    <p:sldId id="324" r:id="rId4"/>
    <p:sldId id="333" r:id="rId5"/>
    <p:sldId id="325" r:id="rId6"/>
    <p:sldId id="326" r:id="rId7"/>
    <p:sldId id="327" r:id="rId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62070" y="3138170"/>
            <a:ext cx="4467225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4655" y="2138045"/>
            <a:ext cx="11210925" cy="2581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804795" y="2981960"/>
            <a:ext cx="47180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852420" y="3549015"/>
            <a:ext cx="47180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32990" y="4163695"/>
            <a:ext cx="47180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27040" y="2924810"/>
            <a:ext cx="33972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36565" y="3491865"/>
            <a:ext cx="33020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64760" y="4163695"/>
            <a:ext cx="47180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164195" y="2981960"/>
            <a:ext cx="47180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225790" y="3549015"/>
            <a:ext cx="47180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644765" y="4163695"/>
            <a:ext cx="47180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942320" y="2924810"/>
            <a:ext cx="47180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989945" y="3491865"/>
            <a:ext cx="47180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989945" y="4163695"/>
            <a:ext cx="47180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2745" y="2309495"/>
            <a:ext cx="11010900" cy="2238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58265" y="4123690"/>
            <a:ext cx="320675" cy="292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237105" y="4123690"/>
            <a:ext cx="320675" cy="292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95905" y="4114800"/>
            <a:ext cx="255270" cy="292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42640" y="4123690"/>
            <a:ext cx="255270" cy="292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17340" y="4123690"/>
            <a:ext cx="377825" cy="292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793230" y="4123690"/>
            <a:ext cx="320675" cy="292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672070" y="4123690"/>
            <a:ext cx="320675" cy="292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180070" y="4114800"/>
            <a:ext cx="306070" cy="292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777605" y="4123690"/>
            <a:ext cx="255270" cy="292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552305" y="4123690"/>
            <a:ext cx="321310" cy="292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675" y="1628140"/>
            <a:ext cx="11296650" cy="3752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632744" y="377559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353594" y="371907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61724" y="431470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02719" y="489128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35204" y="489128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443254" y="489128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250589" y="377559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942864" y="371907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008144" y="431470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988334" y="489128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867809" y="489128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709184" y="489128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570244" y="489128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0440194" y="489128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4650" y="1649095"/>
            <a:ext cx="10629900" cy="4486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576820" y="2774950"/>
            <a:ext cx="3326130" cy="61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12890" y="4523105"/>
            <a:ext cx="4601845" cy="1067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620" y="2299970"/>
            <a:ext cx="11668125" cy="2257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59130" y="2954020"/>
            <a:ext cx="3797935" cy="1143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2025-08-26T12:37:47Z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