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9"/>
  </p:handoutMasterIdLst>
  <p:sldIdLst>
    <p:sldId id="302" r:id="rId3"/>
    <p:sldId id="324" r:id="rId4"/>
    <p:sldId id="325" r:id="rId6"/>
    <p:sldId id="326" r:id="rId7"/>
    <p:sldId id="327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2045" y="3133725"/>
            <a:ext cx="486727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662430"/>
            <a:ext cx="11639550" cy="3533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81650" y="2495550"/>
            <a:ext cx="54610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72050" y="3146425"/>
            <a:ext cx="54610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24985" y="3887470"/>
            <a:ext cx="125730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33930" y="4534535"/>
            <a:ext cx="101409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11945" y="4178300"/>
            <a:ext cx="4330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40315" y="4178300"/>
            <a:ext cx="4330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33640" y="4601210"/>
            <a:ext cx="4330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42960" y="4601210"/>
            <a:ext cx="4330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360" y="2514600"/>
            <a:ext cx="7372350" cy="1828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90670" y="2439035"/>
            <a:ext cx="779780" cy="593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87090" y="3132455"/>
            <a:ext cx="779780" cy="593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06140" y="3749675"/>
            <a:ext cx="779780" cy="593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555" y="1655445"/>
            <a:ext cx="11439525" cy="4038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363085" y="3855720"/>
            <a:ext cx="601980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97175" y="5084445"/>
            <a:ext cx="601980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49680" y="3855720"/>
            <a:ext cx="601980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97175" y="3500120"/>
            <a:ext cx="601980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52550" y="4399915"/>
            <a:ext cx="601980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55090"/>
            <a:ext cx="11582400" cy="533908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01869" y="35368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21404" y="58533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21759" y="62285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2025-08-26T09:49:14Z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