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0" y="3081020"/>
            <a:ext cx="46101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540" y="1619885"/>
            <a:ext cx="1070610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2790" y="1619885"/>
            <a:ext cx="49022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2715" y="5872480"/>
            <a:ext cx="49022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812290"/>
            <a:ext cx="9982200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98494" y="2570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65515" y="2552065"/>
            <a:ext cx="169926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7789" y="52545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" y="2162175"/>
            <a:ext cx="1168717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6634" y="27767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2789" y="4183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818005"/>
            <a:ext cx="104584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37585" y="2832735"/>
            <a:ext cx="65849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6445" y="3892550"/>
            <a:ext cx="65849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9930" y="4881245"/>
            <a:ext cx="65849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