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0" y="3095625"/>
            <a:ext cx="42291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1641475"/>
            <a:ext cx="10963275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54299" y="49897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46269" y="5008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2441575"/>
            <a:ext cx="8591550" cy="2219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97830" y="3352800"/>
            <a:ext cx="97726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11085" y="3310890"/>
            <a:ext cx="97726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0000" y="4042410"/>
            <a:ext cx="97726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7685" y="4032885"/>
            <a:ext cx="97726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1085" y="4042410"/>
            <a:ext cx="97726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2125980"/>
            <a:ext cx="9839325" cy="32670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1524635"/>
            <a:ext cx="86772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" y="3846830"/>
            <a:ext cx="8591550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29200" y="3152140"/>
            <a:ext cx="51816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6835" y="3207385"/>
            <a:ext cx="51816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7975" y="3085465"/>
            <a:ext cx="51816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0495" y="4642485"/>
            <a:ext cx="51816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1020" y="4642485"/>
            <a:ext cx="94043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05700" y="4726305"/>
            <a:ext cx="94043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49675" y="5401945"/>
            <a:ext cx="94043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00395" y="5345430"/>
            <a:ext cx="94043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05700" y="5401945"/>
            <a:ext cx="94043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94455" y="6123940"/>
            <a:ext cx="94043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07710" y="6114415"/>
            <a:ext cx="94043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05700" y="6123940"/>
            <a:ext cx="94043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2025-08-26T12:32:54Z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