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7770" y="3090545"/>
            <a:ext cx="46958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50670"/>
            <a:ext cx="114300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6830" y="2223135"/>
            <a:ext cx="958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2290" y="2251075"/>
            <a:ext cx="958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3170" y="2860675"/>
            <a:ext cx="958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2290" y="2823210"/>
            <a:ext cx="958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4320" y="4013835"/>
            <a:ext cx="65976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2347595"/>
            <a:ext cx="10982325" cy="2162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45885" y="2347595"/>
            <a:ext cx="461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598295"/>
            <a:ext cx="116490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4556760"/>
            <a:ext cx="6800850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8235" y="3320415"/>
            <a:ext cx="3865880" cy="105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645" y="5224145"/>
            <a:ext cx="3865880" cy="105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2071370"/>
            <a:ext cx="1160208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3230880"/>
            <a:ext cx="2974340" cy="17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