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0" y="2943225"/>
            <a:ext cx="109283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" y="1596390"/>
            <a:ext cx="1133475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92985" y="4477385"/>
            <a:ext cx="34671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86075" y="4477385"/>
            <a:ext cx="25717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0110" y="4477385"/>
            <a:ext cx="27686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9905" y="4477385"/>
            <a:ext cx="34544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7810" y="5195570"/>
            <a:ext cx="196596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00340" y="4477385"/>
            <a:ext cx="3765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71840" y="4478020"/>
            <a:ext cx="27940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5400" y="4478655"/>
            <a:ext cx="27940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94875" y="4477385"/>
            <a:ext cx="39814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3095" y="5231765"/>
            <a:ext cx="171259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438910"/>
            <a:ext cx="104298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" y="3322955"/>
            <a:ext cx="1131570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86195" y="2129155"/>
            <a:ext cx="37655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1030" y="2129155"/>
            <a:ext cx="30797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0780" y="2113915"/>
            <a:ext cx="30797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5135" y="2113915"/>
            <a:ext cx="30797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29650" y="2129155"/>
            <a:ext cx="30797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30715" y="2129155"/>
            <a:ext cx="373380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04290" y="5481955"/>
            <a:ext cx="224599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3350" y="6069965"/>
            <a:ext cx="36207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1613535"/>
            <a:ext cx="90963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" y="2683510"/>
            <a:ext cx="928687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87855" y="5238750"/>
            <a:ext cx="2145665" cy="90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0710" y="5189220"/>
            <a:ext cx="2283460" cy="1019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1939290"/>
            <a:ext cx="106965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955" y="1939290"/>
            <a:ext cx="3302635" cy="89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88710" y="1859915"/>
            <a:ext cx="3302635" cy="97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4920" y="4450715"/>
            <a:ext cx="3412490" cy="97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" y="1550670"/>
            <a:ext cx="1002982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8995" y="2717800"/>
            <a:ext cx="3441065" cy="959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8370" y="4448175"/>
            <a:ext cx="5536565" cy="182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21815"/>
            <a:ext cx="843915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3970" y="3815080"/>
            <a:ext cx="3757930" cy="84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3810" y="5337810"/>
            <a:ext cx="464756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72260"/>
            <a:ext cx="114871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62420" y="2905125"/>
            <a:ext cx="287655" cy="23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68615" y="2874645"/>
            <a:ext cx="287655" cy="23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3700" y="2905125"/>
            <a:ext cx="287655" cy="23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6890" y="3696970"/>
            <a:ext cx="45783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0060" y="3696970"/>
            <a:ext cx="589915" cy="661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9640" y="4359275"/>
            <a:ext cx="319278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9640" y="4952365"/>
            <a:ext cx="92964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99080" y="5551170"/>
            <a:ext cx="967105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" y="1497330"/>
            <a:ext cx="1069657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4144" y="1497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57369" y="1497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5824" y="2109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8365" y="2723515"/>
            <a:ext cx="4654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2425" y="3316605"/>
            <a:ext cx="15227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20710" y="3355975"/>
            <a:ext cx="15227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0740" y="458216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5510" y="467106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75915" y="525399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20845" y="533273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68410" y="458216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03180" y="467106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94065" y="525399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39935" y="5253990"/>
            <a:ext cx="386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36685" y="5886450"/>
            <a:ext cx="19761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1569085"/>
            <a:ext cx="1068705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61109" y="1568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21554" y="1568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9819" y="2290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2189" y="4653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4129" y="5276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64199" y="5897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" y="1624330"/>
            <a:ext cx="1128712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6899" y="24306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06430" y="3063875"/>
            <a:ext cx="39624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6115" y="3647440"/>
            <a:ext cx="39624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6430" y="4151630"/>
            <a:ext cx="39624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6115" y="4902200"/>
            <a:ext cx="39624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1431290"/>
            <a:ext cx="11287125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59024" y="2263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13379" y="35088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7264" y="4764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1647825"/>
            <a:ext cx="106870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0659" y="1647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7024" y="42981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640" y="1393825"/>
            <a:ext cx="113157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5057775"/>
            <a:ext cx="8810625" cy="150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24234" y="2203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024" y="2871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4869" y="34752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0069" y="2203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0389" y="2871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0704" y="34752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9465" y="2140585"/>
            <a:ext cx="5943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47585" y="2872105"/>
            <a:ext cx="6985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50259" y="3534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35724" y="2203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7769" y="2871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98234" y="34752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76045" y="5253990"/>
            <a:ext cx="30734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65250" y="6124575"/>
            <a:ext cx="30734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43475" y="5253990"/>
            <a:ext cx="30734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56150" y="6124575"/>
            <a:ext cx="30734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35645" y="5253990"/>
            <a:ext cx="30734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12150" y="6117590"/>
            <a:ext cx="30734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" y="1653540"/>
            <a:ext cx="11334750" cy="4124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07214" y="5328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52729" y="5328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1254" y="5328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7225" y="5254625"/>
            <a:ext cx="178625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5725" y="3574415"/>
            <a:ext cx="586740" cy="122174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1752600" y="3573780"/>
            <a:ext cx="416560" cy="122237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11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2025-08-26T13:04:31Z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