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5" r:id="rId5"/>
    <p:sldId id="326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7075" y="3119120"/>
            <a:ext cx="56578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" y="1384300"/>
            <a:ext cx="11687175" cy="439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27200" y="2036445"/>
            <a:ext cx="508635" cy="610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53280" y="2073910"/>
            <a:ext cx="508635" cy="610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9510" y="1980565"/>
            <a:ext cx="508635" cy="610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2130" y="2767965"/>
            <a:ext cx="508635" cy="610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4940" y="2684780"/>
            <a:ext cx="508635" cy="610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98485" y="2684780"/>
            <a:ext cx="508635" cy="610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86315" y="2684780"/>
            <a:ext cx="508635" cy="610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0535" y="4017010"/>
            <a:ext cx="3518535" cy="1511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" y="1450340"/>
            <a:ext cx="11477625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61870" y="2785110"/>
            <a:ext cx="396240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49120" y="3253740"/>
            <a:ext cx="396240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88305" y="2278380"/>
            <a:ext cx="396240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0700" y="3253740"/>
            <a:ext cx="396240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3230" y="2278380"/>
            <a:ext cx="396240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98635" y="3253740"/>
            <a:ext cx="396240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5185" y="4866640"/>
            <a:ext cx="3987165" cy="1069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135" y="1515745"/>
            <a:ext cx="11706225" cy="4772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16179" y="30110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98035" y="3020695"/>
            <a:ext cx="35941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77480" y="2955290"/>
            <a:ext cx="35941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3530" y="2955290"/>
            <a:ext cx="35941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84435" y="2955290"/>
            <a:ext cx="35941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65615" y="3649345"/>
            <a:ext cx="2393950" cy="648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32525" y="4433570"/>
            <a:ext cx="437515" cy="1745615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11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2025-08-26T10:08:13Z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