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" y="2606040"/>
            <a:ext cx="52292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135" y="2925445"/>
            <a:ext cx="44767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587500"/>
            <a:ext cx="116490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54654" y="3311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3165" y="4249420"/>
            <a:ext cx="5181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2428875"/>
            <a:ext cx="11049000" cy="2000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84425" y="3930015"/>
            <a:ext cx="75184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1960" y="3930015"/>
            <a:ext cx="75184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1555" y="3930015"/>
            <a:ext cx="75184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362710"/>
            <a:ext cx="11649075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40745" y="2120265"/>
            <a:ext cx="47053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6000" y="2673350"/>
            <a:ext cx="47053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3005" y="4624070"/>
            <a:ext cx="47053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210" y="5158740"/>
            <a:ext cx="47053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2545" y="5965190"/>
            <a:ext cx="47053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76500"/>
            <a:ext cx="10801350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3764" y="3292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00525" y="3292475"/>
            <a:ext cx="688340" cy="570865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734550" y="3688715"/>
            <a:ext cx="434975" cy="635000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6000" y="3217545"/>
            <a:ext cx="977265" cy="16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475" y="3348355"/>
            <a:ext cx="649605" cy="189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0740" y="3214370"/>
            <a:ext cx="1273810" cy="133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3915" y="3245485"/>
            <a:ext cx="2476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2025-08-26T08:49:12Z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