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4020" y="3109595"/>
            <a:ext cx="37433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404620"/>
            <a:ext cx="1077277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0744" y="2326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1254" y="2279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2779" y="29831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8694" y="3030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3414" y="374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2419" y="37616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3484" y="374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2115" y="3761740"/>
            <a:ext cx="23552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3894" y="53192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82899" y="5337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83964" y="53192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45004" y="6163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74009" y="6181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75074" y="6163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31104" y="6163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60109" y="6181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661174" y="6163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075815"/>
            <a:ext cx="1105852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0584" y="2955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20515" y="4100195"/>
            <a:ext cx="1276985" cy="4978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405120" y="4100195"/>
            <a:ext cx="1276985" cy="4978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718300" y="4100195"/>
            <a:ext cx="1219200" cy="4978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973695" y="4100195"/>
            <a:ext cx="1276985" cy="4978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250680" y="4100195"/>
            <a:ext cx="1276985" cy="49784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2012950"/>
            <a:ext cx="1071562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5339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4819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7309" y="4608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1783080"/>
            <a:ext cx="1101090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84575" y="3470910"/>
            <a:ext cx="100584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3940" y="4080510"/>
            <a:ext cx="144907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2025-08-26T09:03:20Z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