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895600"/>
            <a:ext cx="108108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474470"/>
            <a:ext cx="104108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3774440"/>
            <a:ext cx="994410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9860" y="226441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0630" y="305689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8870" y="226441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8080" y="3034665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0560" y="226441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350" y="226441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0560" y="3034665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2350" y="3034665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9860" y="4488180"/>
            <a:ext cx="229235" cy="26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59865" y="5111115"/>
            <a:ext cx="456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01665" y="4488180"/>
            <a:ext cx="456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64175" y="5111750"/>
            <a:ext cx="456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74455" y="4397375"/>
            <a:ext cx="456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90560" y="5111115"/>
            <a:ext cx="456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81175"/>
            <a:ext cx="1127760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0825" y="4625340"/>
            <a:ext cx="34671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2805" y="4644390"/>
            <a:ext cx="208280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7155" y="4644390"/>
            <a:ext cx="26670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9290" y="4634865"/>
            <a:ext cx="208280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7920" y="4644390"/>
            <a:ext cx="33337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3435" y="4644390"/>
            <a:ext cx="356870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3855" y="4625340"/>
            <a:ext cx="35687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2970" y="4634865"/>
            <a:ext cx="32766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65745" y="4645025"/>
            <a:ext cx="200660" cy="26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30260" y="4644390"/>
            <a:ext cx="23685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99575" y="4634230"/>
            <a:ext cx="24955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20630" y="4604385"/>
            <a:ext cx="32766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48765"/>
            <a:ext cx="112395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0365" y="512064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170" y="51803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9705" y="512064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7570" y="51803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2295525"/>
            <a:ext cx="8334375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9165" y="315214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7180" y="315214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7245" y="315214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9475" y="389382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9220" y="3874135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7245" y="3893820"/>
            <a:ext cx="801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57020"/>
            <a:ext cx="112680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2240" y="4231005"/>
            <a:ext cx="697103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2129155"/>
            <a:ext cx="106775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8665" y="3405505"/>
            <a:ext cx="8809990" cy="164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2002155"/>
            <a:ext cx="1065847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775" y="3864610"/>
            <a:ext cx="5981700" cy="175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48485"/>
            <a:ext cx="100298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2705" y="4309745"/>
            <a:ext cx="2383155" cy="9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1616710"/>
            <a:ext cx="101155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6785" y="2233295"/>
            <a:ext cx="2799080" cy="97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0720" y="4606290"/>
            <a:ext cx="79121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2985" y="4764405"/>
            <a:ext cx="3759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1515" y="4775200"/>
            <a:ext cx="3759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2265" y="4764405"/>
            <a:ext cx="3759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0965" y="4775200"/>
            <a:ext cx="3759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3090" y="5527040"/>
            <a:ext cx="13157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7480" y="5567045"/>
            <a:ext cx="33655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6960" y="5574665"/>
            <a:ext cx="33655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77710" y="5567045"/>
            <a:ext cx="33655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96885" y="5527040"/>
            <a:ext cx="33655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518920"/>
            <a:ext cx="1128712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4695" y="2875915"/>
            <a:ext cx="850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4980" y="2816860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1070" y="2777490"/>
            <a:ext cx="1680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1675" y="4319905"/>
            <a:ext cx="436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3430" y="4942205"/>
            <a:ext cx="436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1417955"/>
            <a:ext cx="10010775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" y="4942205"/>
            <a:ext cx="10210800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113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7350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4455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5095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0165" y="37947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7590" y="4517390"/>
            <a:ext cx="40386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1995" y="4517390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10680" y="4517390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90175" y="5061585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0610" y="6364605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1520" y="6353810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20205" y="6355080"/>
            <a:ext cx="33782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645920"/>
            <a:ext cx="106394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05" y="2183765"/>
            <a:ext cx="14541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09315" y="2183765"/>
            <a:ext cx="14541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2780" y="2183765"/>
            <a:ext cx="14541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6565" y="2183765"/>
            <a:ext cx="14541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6035" y="2797175"/>
            <a:ext cx="466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2705" y="2816860"/>
            <a:ext cx="396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61100" y="4003040"/>
            <a:ext cx="396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33840" y="4042410"/>
            <a:ext cx="396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27135" y="4665345"/>
            <a:ext cx="396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68490" y="5268595"/>
            <a:ext cx="3968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3481705"/>
            <a:ext cx="10477500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8875" y="348170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49030" y="41122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045" y="47428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676400"/>
            <a:ext cx="112490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88810" y="24314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3025" y="4043045"/>
            <a:ext cx="39624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463675"/>
            <a:ext cx="1062990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25565" y="209486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0840" y="460629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938780"/>
            <a:ext cx="9963150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0995" y="30041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952625"/>
            <a:ext cx="112395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606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5275" y="38639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8100" y="4509135"/>
            <a:ext cx="5842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1725" y="38639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0" y="45091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4090" y="3230880"/>
            <a:ext cx="4654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3455" y="3863975"/>
            <a:ext cx="466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4865" y="4509135"/>
            <a:ext cx="466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2835" y="3322320"/>
            <a:ext cx="466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58120" y="3863975"/>
            <a:ext cx="466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82835" y="4509135"/>
            <a:ext cx="466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2025-08-26T13:15:22Z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