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1425" y="3100070"/>
            <a:ext cx="46291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445895"/>
            <a:ext cx="11649075" cy="51479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9339" y="45401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1314" y="5280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809" y="6125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9420" y="6197600"/>
            <a:ext cx="33972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6469" y="6125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8484" y="6125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87470" y="6066155"/>
            <a:ext cx="39624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71489" y="4587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9579" y="4936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55924" y="615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8535" y="6224270"/>
            <a:ext cx="33972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45584" y="615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27599" y="615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06585" y="6092825"/>
            <a:ext cx="39624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2438400"/>
            <a:ext cx="11239500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2709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5795" y="4023360"/>
            <a:ext cx="35052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2844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5969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3370" y="3940175"/>
            <a:ext cx="46101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6734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9820" y="4023360"/>
            <a:ext cx="35052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6869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9994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37395" y="3940175"/>
            <a:ext cx="46101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871345"/>
            <a:ext cx="1164907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2429510"/>
            <a:ext cx="5657215" cy="326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908175"/>
            <a:ext cx="1061085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6865" y="3883025"/>
            <a:ext cx="5359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3530" y="3883025"/>
            <a:ext cx="5359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664" y="1885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3760" y="4005580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4945" y="4005580"/>
            <a:ext cx="25590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2465" y="4005580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895" y="4005580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71405" y="3883025"/>
            <a:ext cx="5365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6865" y="4765040"/>
            <a:ext cx="5359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43530" y="4765040"/>
            <a:ext cx="5359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3760" y="488759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14945" y="4887595"/>
            <a:ext cx="25590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92465" y="488759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92895" y="4887595"/>
            <a:ext cx="3962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71405" y="4765040"/>
            <a:ext cx="5365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2025-08-26T09:17:32Z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