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30" r:id="rId9"/>
    <p:sldId id="331" r:id="rId10"/>
    <p:sldId id="332" r:id="rId11"/>
    <p:sldId id="333" r:id="rId12"/>
    <p:sldId id="334" r:id="rId13"/>
    <p:sldId id="337" r:id="rId14"/>
    <p:sldId id="338" r:id="rId15"/>
    <p:sldId id="339" r:id="rId16"/>
    <p:sldId id="335" r:id="rId17"/>
    <p:sldId id="336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2900045"/>
            <a:ext cx="120300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1707515"/>
            <a:ext cx="1015365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1765" y="2741295"/>
            <a:ext cx="249555" cy="22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4120" y="3601085"/>
            <a:ext cx="249555" cy="22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4130" y="2741295"/>
            <a:ext cx="249555" cy="22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5225" y="3592195"/>
            <a:ext cx="249555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5710" y="2722880"/>
            <a:ext cx="249555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6030" y="3582670"/>
            <a:ext cx="249555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2890" y="2722880"/>
            <a:ext cx="249555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84005" y="3592195"/>
            <a:ext cx="249555" cy="2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44700" y="4956175"/>
            <a:ext cx="3187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93495" y="5638165"/>
            <a:ext cx="3187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64405" y="4956175"/>
            <a:ext cx="4076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78755" y="5638165"/>
            <a:ext cx="4076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48090" y="4956175"/>
            <a:ext cx="4076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48090" y="5579110"/>
            <a:ext cx="407670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398905"/>
            <a:ext cx="11229975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3925" y="400558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23565" y="400431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1615" y="399796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4090" y="400558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1190" y="399796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0035" y="3997960"/>
            <a:ext cx="3568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25050" y="4005580"/>
            <a:ext cx="60515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4075" y="5631180"/>
            <a:ext cx="16319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4075" y="6273800"/>
            <a:ext cx="16319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49010" y="6273800"/>
            <a:ext cx="16319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833880"/>
            <a:ext cx="112966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1392555" y="4138930"/>
            <a:ext cx="2502535" cy="968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2049780"/>
            <a:ext cx="104394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3180" y="2687955"/>
            <a:ext cx="4519930" cy="92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2705" y="4501515"/>
            <a:ext cx="4519930" cy="92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379855"/>
            <a:ext cx="1024890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3713480"/>
            <a:ext cx="76581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840" y="2707640"/>
            <a:ext cx="4508500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33805" y="5584825"/>
            <a:ext cx="2256155" cy="99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1611630"/>
            <a:ext cx="920115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8370" y="2302510"/>
            <a:ext cx="4875530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050" y="4052570"/>
            <a:ext cx="8830945" cy="156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811020"/>
            <a:ext cx="1059180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4864" y="3024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7180" y="4883150"/>
            <a:ext cx="246253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568450"/>
            <a:ext cx="112871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34189" y="2480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0335" y="2332355"/>
            <a:ext cx="247205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8515" y="2411095"/>
            <a:ext cx="74358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0445" y="3067050"/>
            <a:ext cx="74358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9875" y="3126105"/>
            <a:ext cx="5187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1935" y="4819650"/>
            <a:ext cx="17926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7035" y="5541645"/>
            <a:ext cx="5861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7100" y="5541645"/>
            <a:ext cx="5861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" y="1447165"/>
            <a:ext cx="10648950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" y="5445125"/>
            <a:ext cx="10448925" cy="112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7509" y="1447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96229" y="2218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8674" y="289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0774" y="3513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4169" y="4246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1274" y="42854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6705" y="4246245"/>
            <a:ext cx="716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9335" y="6055995"/>
            <a:ext cx="1681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0605" y="6055995"/>
            <a:ext cx="1681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42025" y="6055995"/>
            <a:ext cx="1681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53450" y="6055995"/>
            <a:ext cx="18884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3620" y="5532120"/>
            <a:ext cx="2028825" cy="52387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913620" y="5531485"/>
            <a:ext cx="2028825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1677670"/>
            <a:ext cx="106775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0020" y="2362200"/>
            <a:ext cx="62484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8210" y="3195955"/>
            <a:ext cx="71247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4030" y="4036695"/>
            <a:ext cx="71247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7785" y="4570730"/>
            <a:ext cx="71247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010" y="1497965"/>
            <a:ext cx="2448560" cy="51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1630045"/>
            <a:ext cx="113061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6119" y="2638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675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6754" y="3982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389" y="4605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8649" y="53865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" y="1435735"/>
            <a:ext cx="11325225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9369" y="3073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58839" y="4547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728470"/>
            <a:ext cx="106203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4749" y="1728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888889" y="3913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1895475"/>
            <a:ext cx="1065847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84594" y="1895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828800"/>
            <a:ext cx="1127760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9054" y="3350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8594" y="39235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9704" y="4566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2709" y="3350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3969" y="39235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2719" y="4632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383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63999" y="4021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54474" y="4566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4590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77329" y="4021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59219" y="4632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2025-08-26T13:06:00Z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