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8295" y="3095625"/>
            <a:ext cx="39147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598930"/>
            <a:ext cx="1124902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7620" y="3030220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1015" y="3039745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3795" y="3030220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0535" y="3039745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5990" y="3039745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7325" y="3039745"/>
            <a:ext cx="93091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0205" y="4314825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20515" y="4286885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01970" y="4286885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65290" y="4286885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43885" y="4999990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12945" y="4999990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32145" y="4999990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54850" y="4999990"/>
            <a:ext cx="82804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90725"/>
            <a:ext cx="114681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4685" y="4408805"/>
            <a:ext cx="7334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28970" y="4409440"/>
            <a:ext cx="7334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735" y="4408805"/>
            <a:ext cx="7334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71345"/>
            <a:ext cx="1163002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3170555"/>
            <a:ext cx="5057775" cy="1934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640205"/>
            <a:ext cx="110966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6930" y="4080510"/>
            <a:ext cx="7542530" cy="185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2025-08-26T10:11:53Z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