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3076575"/>
            <a:ext cx="45148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70660"/>
            <a:ext cx="64960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90" y="4690110"/>
            <a:ext cx="10696575" cy="1990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71554" y="42937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334" y="4153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4239" y="57567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72260"/>
            <a:ext cx="11458575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2215" y="3696335"/>
            <a:ext cx="104267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1650" y="3583940"/>
            <a:ext cx="109791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455" y="5083810"/>
            <a:ext cx="835660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2960" y="3583940"/>
            <a:ext cx="142621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1425" y="3527425"/>
            <a:ext cx="142621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57690" y="3583940"/>
            <a:ext cx="142621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88575" y="4399280"/>
            <a:ext cx="835660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917065"/>
            <a:ext cx="993457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82314" y="3677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10889" y="4352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8514" y="49338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2376170"/>
            <a:ext cx="11526520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5124" y="23760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2025-08-26T08:50:24Z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