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9525" y="3100070"/>
            <a:ext cx="45529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14450"/>
            <a:ext cx="11582400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0670" y="1895475"/>
            <a:ext cx="57404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1115" y="3245485"/>
            <a:ext cx="57404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3380" y="5646420"/>
            <a:ext cx="57404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25930"/>
            <a:ext cx="11677650" cy="40481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894080" y="2365375"/>
            <a:ext cx="147447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32050" y="2365375"/>
            <a:ext cx="147447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79545" y="2365375"/>
            <a:ext cx="147447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17515" y="2365375"/>
            <a:ext cx="147447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17890" y="2365375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035" y="2974975"/>
            <a:ext cx="257175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8075" y="4250055"/>
            <a:ext cx="3884295" cy="1258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645920"/>
            <a:ext cx="87153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3321685"/>
            <a:ext cx="1159192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335" y="2307590"/>
            <a:ext cx="2853055" cy="938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0584" y="390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4074" y="6266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5575" y="6335395"/>
            <a:ext cx="28448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5634" y="6266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7649" y="6266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1724" y="6266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